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33CC"/>
    <a:srgbClr val="3399FF"/>
    <a:srgbClr val="FF6699"/>
    <a:srgbClr val="FF9900"/>
    <a:srgbClr val="FF0066"/>
    <a:srgbClr val="9999FF"/>
    <a:srgbClr val="FF99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A82F8-F178-4B91-B3DD-B4958D2F04B4}" type="doc">
      <dgm:prSet loTypeId="urn:microsoft.com/office/officeart/2005/8/layout/radial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zh-TW" altLang="en-US"/>
        </a:p>
      </dgm:t>
    </dgm:pt>
    <dgm:pt modelId="{E356B51A-CF35-4ADD-B03E-974B9C21BB6F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4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altLang="en-US" sz="4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233EBAF9-B00C-4AA6-AACB-FE15CBD6E863}" type="parTrans" cxnId="{E3FCF2B7-47FE-40E4-A35F-5A1C968FE2BC}">
      <dgm:prSet/>
      <dgm:spPr/>
      <dgm:t>
        <a:bodyPr/>
        <a:lstStyle/>
        <a:p>
          <a:endParaRPr lang="zh-TW" altLang="en-US"/>
        </a:p>
      </dgm:t>
    </dgm:pt>
    <dgm:pt modelId="{C765B5D7-DC88-472C-AA88-FF5F4994DE88}" type="sibTrans" cxnId="{E3FCF2B7-47FE-40E4-A35F-5A1C968FE2BC}">
      <dgm:prSet/>
      <dgm:spPr/>
      <dgm:t>
        <a:bodyPr/>
        <a:lstStyle/>
        <a:p>
          <a:endParaRPr lang="zh-TW" altLang="en-US"/>
        </a:p>
      </dgm:t>
    </dgm:pt>
    <dgm:pt modelId="{F5960E8E-571B-4E12-8CDF-B67A4C0691A8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巡檢容器</a:t>
          </a:r>
          <a:endParaRPr lang="zh-TW" altLang="en-US" sz="3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1B90C1A5-A0EC-442C-BB5D-6C321EB2B00C}" type="parTrans" cxnId="{76D2047C-08F3-48E2-B3EA-D1A5CDE76909}">
      <dgm:prSet/>
      <dgm:spPr/>
      <dgm:t>
        <a:bodyPr/>
        <a:lstStyle/>
        <a:p>
          <a:endParaRPr lang="zh-TW" altLang="en-US"/>
        </a:p>
      </dgm:t>
    </dgm:pt>
    <dgm:pt modelId="{D1E29832-20FD-4625-BCD3-D221D1CEAAEC}" type="sibTrans" cxnId="{76D2047C-08F3-48E2-B3EA-D1A5CDE76909}">
      <dgm:prSet/>
      <dgm:spPr/>
      <dgm:t>
        <a:bodyPr/>
        <a:lstStyle/>
        <a:p>
          <a:endParaRPr lang="zh-TW" altLang="en-US"/>
        </a:p>
      </dgm:t>
    </dgm:pt>
    <dgm:pt modelId="{E4085E89-FBB9-48F2-A8A1-3CA1F87635B6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4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altLang="en-US" sz="4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25F4524-2EC0-41AD-B284-49927448441A}" type="parTrans" cxnId="{8011B08F-7FFF-4CBD-B75E-32968A92D1DA}">
      <dgm:prSet/>
      <dgm:spPr/>
      <dgm:t>
        <a:bodyPr/>
        <a:lstStyle/>
        <a:p>
          <a:endParaRPr lang="zh-TW" altLang="en-US"/>
        </a:p>
      </dgm:t>
    </dgm:pt>
    <dgm:pt modelId="{84148B76-DED6-4197-ABB3-42D989A10469}" type="sibTrans" cxnId="{8011B08F-7FFF-4CBD-B75E-32968A92D1DA}">
      <dgm:prSet/>
      <dgm:spPr/>
      <dgm:t>
        <a:bodyPr/>
        <a:lstStyle/>
        <a:p>
          <a:endParaRPr lang="zh-TW" altLang="en-US"/>
        </a:p>
      </dgm:t>
    </dgm:pt>
    <dgm:pt modelId="{C0FD3D58-E742-4E91-9D3C-03683B4457AC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倒掉積水</a:t>
          </a:r>
          <a:endParaRPr lang="zh-TW" altLang="en-US" sz="3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6D0FAC46-3061-4270-9F30-AE22B3439DEF}" type="parTrans" cxnId="{2BA0AFEE-82D7-438E-8C68-97E018309047}">
      <dgm:prSet/>
      <dgm:spPr/>
      <dgm:t>
        <a:bodyPr/>
        <a:lstStyle/>
        <a:p>
          <a:endParaRPr lang="zh-TW" altLang="en-US"/>
        </a:p>
      </dgm:t>
    </dgm:pt>
    <dgm:pt modelId="{8FDB88FE-A86C-461D-9092-6EA120DF42F1}" type="sibTrans" cxnId="{2BA0AFEE-82D7-438E-8C68-97E018309047}">
      <dgm:prSet/>
      <dgm:spPr/>
      <dgm:t>
        <a:bodyPr/>
        <a:lstStyle/>
        <a:p>
          <a:endParaRPr lang="zh-TW" altLang="en-US"/>
        </a:p>
      </dgm:t>
    </dgm:pt>
    <dgm:pt modelId="{C9A48A1B-C0A4-454F-BD28-199E785CC080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4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altLang="en-US" sz="4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9CBB524D-ED92-41D7-83AC-883A6AB577B0}" type="parTrans" cxnId="{BFA811BA-F73C-4B0A-BD31-3395E6A08C32}">
      <dgm:prSet/>
      <dgm:spPr/>
      <dgm:t>
        <a:bodyPr/>
        <a:lstStyle/>
        <a:p>
          <a:endParaRPr lang="zh-TW" altLang="en-US"/>
        </a:p>
      </dgm:t>
    </dgm:pt>
    <dgm:pt modelId="{18C74D30-D0F8-4B92-BC56-39747DD1B121}" type="sibTrans" cxnId="{BFA811BA-F73C-4B0A-BD31-3395E6A08C32}">
      <dgm:prSet/>
      <dgm:spPr/>
      <dgm:t>
        <a:bodyPr/>
        <a:lstStyle/>
        <a:p>
          <a:endParaRPr lang="zh-TW" altLang="en-US"/>
        </a:p>
      </dgm:t>
    </dgm:pt>
    <dgm:pt modelId="{1B59727C-6390-4344-9830-ECFB055427D5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清潔容器</a:t>
          </a:r>
          <a:endParaRPr lang="zh-TW" altLang="en-US" sz="3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FB75F843-07BA-4DF2-9229-4C4D3BAD2787}" type="parTrans" cxnId="{E17E8397-6A10-44CA-BA1C-2371F53525DD}">
      <dgm:prSet/>
      <dgm:spPr/>
      <dgm:t>
        <a:bodyPr/>
        <a:lstStyle/>
        <a:p>
          <a:endParaRPr lang="zh-TW" altLang="en-US"/>
        </a:p>
      </dgm:t>
    </dgm:pt>
    <dgm:pt modelId="{6107EEB4-9A8C-4F1A-9A33-B7943D2A3D73}" type="sibTrans" cxnId="{E17E8397-6A10-44CA-BA1C-2371F53525DD}">
      <dgm:prSet/>
      <dgm:spPr/>
      <dgm:t>
        <a:bodyPr/>
        <a:lstStyle/>
        <a:p>
          <a:endParaRPr lang="zh-TW" altLang="en-US"/>
        </a:p>
      </dgm:t>
    </dgm:pt>
    <dgm:pt modelId="{7639592F-4F1A-4660-9246-1423F245C4FD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4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altLang="en-US" sz="4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1019929-6C48-43F0-BC3E-A3BE15F0ABCE}" type="parTrans" cxnId="{9410717D-34D6-43D6-B029-0A1E6EADCCFD}">
      <dgm:prSet/>
      <dgm:spPr/>
      <dgm:t>
        <a:bodyPr/>
        <a:lstStyle/>
        <a:p>
          <a:endParaRPr lang="zh-TW" altLang="en-US"/>
        </a:p>
      </dgm:t>
    </dgm:pt>
    <dgm:pt modelId="{91D5AF1D-79E5-49C7-8691-B5B7125FED55}" type="sibTrans" cxnId="{9410717D-34D6-43D6-B029-0A1E6EADCCFD}">
      <dgm:prSet/>
      <dgm:spPr/>
      <dgm:t>
        <a:bodyPr/>
        <a:lstStyle/>
        <a:p>
          <a:endParaRPr lang="zh-TW" altLang="en-US"/>
        </a:p>
      </dgm:t>
    </dgm:pt>
    <dgm:pt modelId="{510C06C9-FFAF-4208-8184-FFE010D321AA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刷除蟲卵</a:t>
          </a:r>
          <a:endParaRPr lang="zh-TW" altLang="en-US" sz="3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2ABE934F-BCA7-42F8-BB23-A4340D26E2EC}" type="parTrans" cxnId="{97CE6A99-8A2E-4A64-8AED-CCCA8FA9AA4D}">
      <dgm:prSet/>
      <dgm:spPr/>
      <dgm:t>
        <a:bodyPr/>
        <a:lstStyle/>
        <a:p>
          <a:endParaRPr lang="zh-TW" altLang="en-US"/>
        </a:p>
      </dgm:t>
    </dgm:pt>
    <dgm:pt modelId="{E4580C36-CA2A-4F5A-90DE-9B71CD4045C5}" type="sibTrans" cxnId="{97CE6A99-8A2E-4A64-8AED-CCCA8FA9AA4D}">
      <dgm:prSet/>
      <dgm:spPr/>
      <dgm:t>
        <a:bodyPr/>
        <a:lstStyle/>
        <a:p>
          <a:endParaRPr lang="zh-TW" altLang="en-US"/>
        </a:p>
      </dgm:t>
    </dgm:pt>
    <dgm:pt modelId="{4682CB98-FFD5-447E-87B0-491C744EAD03}" type="pres">
      <dgm:prSet presAssocID="{139A82F8-F178-4B91-B3DD-B4958D2F04B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F6E8950-7E14-48B9-8BE8-E986DE45F816}" type="pres">
      <dgm:prSet presAssocID="{139A82F8-F178-4B91-B3DD-B4958D2F04B4}" presName="cycle" presStyleCnt="0"/>
      <dgm:spPr/>
    </dgm:pt>
    <dgm:pt modelId="{37B4F50C-6AC9-49F2-A2E5-F0F10627C09A}" type="pres">
      <dgm:prSet presAssocID="{139A82F8-F178-4B91-B3DD-B4958D2F04B4}" presName="centerShape" presStyleCnt="0"/>
      <dgm:spPr/>
    </dgm:pt>
    <dgm:pt modelId="{5A64577B-EAC4-407D-BD91-8F2AA7734A34}" type="pres">
      <dgm:prSet presAssocID="{139A82F8-F178-4B91-B3DD-B4958D2F04B4}" presName="connSite" presStyleLbl="node1" presStyleIdx="0" presStyleCnt="5"/>
      <dgm:spPr/>
    </dgm:pt>
    <dgm:pt modelId="{4522903D-9F71-461E-9DDE-3D0A59EF3242}" type="pres">
      <dgm:prSet presAssocID="{139A82F8-F178-4B91-B3DD-B4958D2F04B4}" presName="visible" presStyleLbl="node1" presStyleIdx="0" presStyleCnt="5" custLinFactNeighborY="180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2A54126-0C71-4F80-8814-9666089CDB59}" type="pres">
      <dgm:prSet presAssocID="{233EBAF9-B00C-4AA6-AACB-FE15CBD6E86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EFB46FC-461A-4DAA-9B86-2367432767C9}" type="pres">
      <dgm:prSet presAssocID="{E356B51A-CF35-4ADD-B03E-974B9C21BB6F}" presName="node" presStyleCnt="0"/>
      <dgm:spPr/>
    </dgm:pt>
    <dgm:pt modelId="{C777E90B-680A-4FBB-AE5D-5A4AF301D8D1}" type="pres">
      <dgm:prSet presAssocID="{E356B51A-CF35-4ADD-B03E-974B9C21BB6F}" presName="parentNode" presStyleLbl="node1" presStyleIdx="1" presStyleCnt="5" custScaleX="101136" custLinFactNeighborX="-13875" custLinFactNeighborY="-176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B5F984-E134-4F6C-82F2-3F6BA603E314}" type="pres">
      <dgm:prSet presAssocID="{E356B51A-CF35-4ADD-B03E-974B9C21BB6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5A9B64-79AC-40B9-B966-F8E347858E55}" type="pres">
      <dgm:prSet presAssocID="{825F4524-2EC0-41AD-B284-49927448441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A0DA650-3378-4212-B6B1-C156C0BCAFF3}" type="pres">
      <dgm:prSet presAssocID="{E4085E89-FBB9-48F2-A8A1-3CA1F87635B6}" presName="node" presStyleCnt="0"/>
      <dgm:spPr/>
    </dgm:pt>
    <dgm:pt modelId="{40D94044-EEB7-4DDA-96AE-1B417E515174}" type="pres">
      <dgm:prSet presAssocID="{E4085E89-FBB9-48F2-A8A1-3CA1F87635B6}" presName="parentNode" presStyleLbl="node1" presStyleIdx="2" presStyleCnt="5" custLinFactNeighborX="11471" custLinFactNeighborY="-637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A949F4-7424-471E-95E9-2B6F3EEE8046}" type="pres">
      <dgm:prSet presAssocID="{E4085E89-FBB9-48F2-A8A1-3CA1F87635B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EE7A5B-DC0A-447F-B4EF-253FE0092209}" type="pres">
      <dgm:prSet presAssocID="{9CBB524D-ED92-41D7-83AC-883A6AB577B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64D405C-A8F0-4A0E-B28D-8D52E3C88B87}" type="pres">
      <dgm:prSet presAssocID="{C9A48A1B-C0A4-454F-BD28-199E785CC080}" presName="node" presStyleCnt="0"/>
      <dgm:spPr/>
    </dgm:pt>
    <dgm:pt modelId="{697C4AAD-F928-480A-A743-5D466190D58C}" type="pres">
      <dgm:prSet presAssocID="{C9A48A1B-C0A4-454F-BD28-199E785CC080}" presName="parentNode" presStyleLbl="node1" presStyleIdx="3" presStyleCnt="5" custLinFactNeighborX="22183" custLinFactNeighborY="-367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8BB725-6685-42D7-96D4-7CFA74250B90}" type="pres">
      <dgm:prSet presAssocID="{C9A48A1B-C0A4-454F-BD28-199E785CC08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BCEA90-4649-4E4B-B880-253B903C61DD}" type="pres">
      <dgm:prSet presAssocID="{11019929-6C48-43F0-BC3E-A3BE15F0ABC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73D4B7F-F550-4910-916B-D2678B9BFE34}" type="pres">
      <dgm:prSet presAssocID="{7639592F-4F1A-4660-9246-1423F245C4FD}" presName="node" presStyleCnt="0"/>
      <dgm:spPr/>
    </dgm:pt>
    <dgm:pt modelId="{E77809B5-E6C8-48D1-AF6D-AAF434F3C15E}" type="pres">
      <dgm:prSet presAssocID="{7639592F-4F1A-4660-9246-1423F245C4FD}" presName="parentNode" presStyleLbl="node1" presStyleIdx="4" presStyleCnt="5" custLinFactNeighborX="7357" custLinFactNeighborY="12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6D89A4-950B-42EF-A186-16BC3F9713A9}" type="pres">
      <dgm:prSet presAssocID="{7639592F-4F1A-4660-9246-1423F245C4F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F6DAA60-1C11-408B-812D-8CF012B1991E}" type="presOf" srcId="{E356B51A-CF35-4ADD-B03E-974B9C21BB6F}" destId="{C777E90B-680A-4FBB-AE5D-5A4AF301D8D1}" srcOrd="0" destOrd="0" presId="urn:microsoft.com/office/officeart/2005/8/layout/radial2"/>
    <dgm:cxn modelId="{6736EADB-C404-4997-BD0C-7DD7F7ED213B}" type="presOf" srcId="{11019929-6C48-43F0-BC3E-A3BE15F0ABCE}" destId="{22BCEA90-4649-4E4B-B880-253B903C61DD}" srcOrd="0" destOrd="0" presId="urn:microsoft.com/office/officeart/2005/8/layout/radial2"/>
    <dgm:cxn modelId="{CC8CCC15-0211-411A-A225-11E7DC4F5A2B}" type="presOf" srcId="{C9A48A1B-C0A4-454F-BD28-199E785CC080}" destId="{697C4AAD-F928-480A-A743-5D466190D58C}" srcOrd="0" destOrd="0" presId="urn:microsoft.com/office/officeart/2005/8/layout/radial2"/>
    <dgm:cxn modelId="{3E9BEC5E-8D18-4B61-940B-6D92439A1D04}" type="presOf" srcId="{F5960E8E-571B-4E12-8CDF-B67A4C0691A8}" destId="{0CB5F984-E134-4F6C-82F2-3F6BA603E314}" srcOrd="0" destOrd="0" presId="urn:microsoft.com/office/officeart/2005/8/layout/radial2"/>
    <dgm:cxn modelId="{1B64080A-EC17-482F-A499-D80D911F7DB1}" type="presOf" srcId="{9CBB524D-ED92-41D7-83AC-883A6AB577B0}" destId="{1FEE7A5B-DC0A-447F-B4EF-253FE0092209}" srcOrd="0" destOrd="0" presId="urn:microsoft.com/office/officeart/2005/8/layout/radial2"/>
    <dgm:cxn modelId="{E3FCF2B7-47FE-40E4-A35F-5A1C968FE2BC}" srcId="{139A82F8-F178-4B91-B3DD-B4958D2F04B4}" destId="{E356B51A-CF35-4ADD-B03E-974B9C21BB6F}" srcOrd="0" destOrd="0" parTransId="{233EBAF9-B00C-4AA6-AACB-FE15CBD6E863}" sibTransId="{C765B5D7-DC88-472C-AA88-FF5F4994DE88}"/>
    <dgm:cxn modelId="{71AA0470-B5F6-4E02-B974-3AC43D648BAF}" type="presOf" srcId="{7639592F-4F1A-4660-9246-1423F245C4FD}" destId="{E77809B5-E6C8-48D1-AF6D-AAF434F3C15E}" srcOrd="0" destOrd="0" presId="urn:microsoft.com/office/officeart/2005/8/layout/radial2"/>
    <dgm:cxn modelId="{E17E8397-6A10-44CA-BA1C-2371F53525DD}" srcId="{C9A48A1B-C0A4-454F-BD28-199E785CC080}" destId="{1B59727C-6390-4344-9830-ECFB055427D5}" srcOrd="0" destOrd="0" parTransId="{FB75F843-07BA-4DF2-9229-4C4D3BAD2787}" sibTransId="{6107EEB4-9A8C-4F1A-9A33-B7943D2A3D73}"/>
    <dgm:cxn modelId="{2BA0AFEE-82D7-438E-8C68-97E018309047}" srcId="{E4085E89-FBB9-48F2-A8A1-3CA1F87635B6}" destId="{C0FD3D58-E742-4E91-9D3C-03683B4457AC}" srcOrd="0" destOrd="0" parTransId="{6D0FAC46-3061-4270-9F30-AE22B3439DEF}" sibTransId="{8FDB88FE-A86C-461D-9092-6EA120DF42F1}"/>
    <dgm:cxn modelId="{76D2047C-08F3-48E2-B3EA-D1A5CDE76909}" srcId="{E356B51A-CF35-4ADD-B03E-974B9C21BB6F}" destId="{F5960E8E-571B-4E12-8CDF-B67A4C0691A8}" srcOrd="0" destOrd="0" parTransId="{1B90C1A5-A0EC-442C-BB5D-6C321EB2B00C}" sibTransId="{D1E29832-20FD-4625-BCD3-D221D1CEAAEC}"/>
    <dgm:cxn modelId="{DD6919A6-68A4-42CF-95FA-1D184F62EA19}" type="presOf" srcId="{C0FD3D58-E742-4E91-9D3C-03683B4457AC}" destId="{56A949F4-7424-471E-95E9-2B6F3EEE8046}" srcOrd="0" destOrd="0" presId="urn:microsoft.com/office/officeart/2005/8/layout/radial2"/>
    <dgm:cxn modelId="{87DD708A-BEE8-4B24-A9CC-5C4B53CB146D}" type="presOf" srcId="{E4085E89-FBB9-48F2-A8A1-3CA1F87635B6}" destId="{40D94044-EEB7-4DDA-96AE-1B417E515174}" srcOrd="0" destOrd="0" presId="urn:microsoft.com/office/officeart/2005/8/layout/radial2"/>
    <dgm:cxn modelId="{534CA494-0BA7-48B2-8947-0EBEB35418CF}" type="presOf" srcId="{1B59727C-6390-4344-9830-ECFB055427D5}" destId="{D48BB725-6685-42D7-96D4-7CFA74250B90}" srcOrd="0" destOrd="0" presId="urn:microsoft.com/office/officeart/2005/8/layout/radial2"/>
    <dgm:cxn modelId="{C47F6680-1C2F-4C4C-9BB1-B10166129B9F}" type="presOf" srcId="{139A82F8-F178-4B91-B3DD-B4958D2F04B4}" destId="{4682CB98-FFD5-447E-87B0-491C744EAD03}" srcOrd="0" destOrd="0" presId="urn:microsoft.com/office/officeart/2005/8/layout/radial2"/>
    <dgm:cxn modelId="{9410717D-34D6-43D6-B029-0A1E6EADCCFD}" srcId="{139A82F8-F178-4B91-B3DD-B4958D2F04B4}" destId="{7639592F-4F1A-4660-9246-1423F245C4FD}" srcOrd="3" destOrd="0" parTransId="{11019929-6C48-43F0-BC3E-A3BE15F0ABCE}" sibTransId="{91D5AF1D-79E5-49C7-8691-B5B7125FED55}"/>
    <dgm:cxn modelId="{2D4B5EBD-1FF0-4098-8183-755FF4D2A59C}" type="presOf" srcId="{233EBAF9-B00C-4AA6-AACB-FE15CBD6E863}" destId="{42A54126-0C71-4F80-8814-9666089CDB59}" srcOrd="0" destOrd="0" presId="urn:microsoft.com/office/officeart/2005/8/layout/radial2"/>
    <dgm:cxn modelId="{BFA811BA-F73C-4B0A-BD31-3395E6A08C32}" srcId="{139A82F8-F178-4B91-B3DD-B4958D2F04B4}" destId="{C9A48A1B-C0A4-454F-BD28-199E785CC080}" srcOrd="2" destOrd="0" parTransId="{9CBB524D-ED92-41D7-83AC-883A6AB577B0}" sibTransId="{18C74D30-D0F8-4B92-BC56-39747DD1B121}"/>
    <dgm:cxn modelId="{97CE6A99-8A2E-4A64-8AED-CCCA8FA9AA4D}" srcId="{7639592F-4F1A-4660-9246-1423F245C4FD}" destId="{510C06C9-FFAF-4208-8184-FFE010D321AA}" srcOrd="0" destOrd="0" parTransId="{2ABE934F-BCA7-42F8-BB23-A4340D26E2EC}" sibTransId="{E4580C36-CA2A-4F5A-90DE-9B71CD4045C5}"/>
    <dgm:cxn modelId="{1DC14BCE-9417-4858-9101-4820F5157DF1}" type="presOf" srcId="{825F4524-2EC0-41AD-B284-49927448441A}" destId="{675A9B64-79AC-40B9-B966-F8E347858E55}" srcOrd="0" destOrd="0" presId="urn:microsoft.com/office/officeart/2005/8/layout/radial2"/>
    <dgm:cxn modelId="{8011B08F-7FFF-4CBD-B75E-32968A92D1DA}" srcId="{139A82F8-F178-4B91-B3DD-B4958D2F04B4}" destId="{E4085E89-FBB9-48F2-A8A1-3CA1F87635B6}" srcOrd="1" destOrd="0" parTransId="{825F4524-2EC0-41AD-B284-49927448441A}" sibTransId="{84148B76-DED6-4197-ABB3-42D989A10469}"/>
    <dgm:cxn modelId="{588F2AAA-17FE-4948-A000-C5C997EAFE09}" type="presOf" srcId="{510C06C9-FFAF-4208-8184-FFE010D321AA}" destId="{E06D89A4-950B-42EF-A186-16BC3F9713A9}" srcOrd="0" destOrd="0" presId="urn:microsoft.com/office/officeart/2005/8/layout/radial2"/>
    <dgm:cxn modelId="{14E87B7B-9230-4ED8-9D96-2AE18BC1C8AA}" type="presParOf" srcId="{4682CB98-FFD5-447E-87B0-491C744EAD03}" destId="{1F6E8950-7E14-48B9-8BE8-E986DE45F816}" srcOrd="0" destOrd="0" presId="urn:microsoft.com/office/officeart/2005/8/layout/radial2"/>
    <dgm:cxn modelId="{2E1AC322-4CBC-4740-8E12-F0D964A19D5D}" type="presParOf" srcId="{1F6E8950-7E14-48B9-8BE8-E986DE45F816}" destId="{37B4F50C-6AC9-49F2-A2E5-F0F10627C09A}" srcOrd="0" destOrd="0" presId="urn:microsoft.com/office/officeart/2005/8/layout/radial2"/>
    <dgm:cxn modelId="{B185434F-3CC7-4465-BBE9-74C01C432852}" type="presParOf" srcId="{37B4F50C-6AC9-49F2-A2E5-F0F10627C09A}" destId="{5A64577B-EAC4-407D-BD91-8F2AA7734A34}" srcOrd="0" destOrd="0" presId="urn:microsoft.com/office/officeart/2005/8/layout/radial2"/>
    <dgm:cxn modelId="{76046B14-7B2B-4C50-92C0-DD40D549623F}" type="presParOf" srcId="{37B4F50C-6AC9-49F2-A2E5-F0F10627C09A}" destId="{4522903D-9F71-461E-9DDE-3D0A59EF3242}" srcOrd="1" destOrd="0" presId="urn:microsoft.com/office/officeart/2005/8/layout/radial2"/>
    <dgm:cxn modelId="{FA252833-3840-4BDA-9E8A-BBE749CEE79E}" type="presParOf" srcId="{1F6E8950-7E14-48B9-8BE8-E986DE45F816}" destId="{42A54126-0C71-4F80-8814-9666089CDB59}" srcOrd="1" destOrd="0" presId="urn:microsoft.com/office/officeart/2005/8/layout/radial2"/>
    <dgm:cxn modelId="{23C117D9-6326-4459-9011-ADE8684FA702}" type="presParOf" srcId="{1F6E8950-7E14-48B9-8BE8-E986DE45F816}" destId="{3EFB46FC-461A-4DAA-9B86-2367432767C9}" srcOrd="2" destOrd="0" presId="urn:microsoft.com/office/officeart/2005/8/layout/radial2"/>
    <dgm:cxn modelId="{C5C0BCC2-12A6-4E9F-ACAA-8C8117FABB03}" type="presParOf" srcId="{3EFB46FC-461A-4DAA-9B86-2367432767C9}" destId="{C777E90B-680A-4FBB-AE5D-5A4AF301D8D1}" srcOrd="0" destOrd="0" presId="urn:microsoft.com/office/officeart/2005/8/layout/radial2"/>
    <dgm:cxn modelId="{466B9376-9F7A-45F1-9A2F-7F64D3431F60}" type="presParOf" srcId="{3EFB46FC-461A-4DAA-9B86-2367432767C9}" destId="{0CB5F984-E134-4F6C-82F2-3F6BA603E314}" srcOrd="1" destOrd="0" presId="urn:microsoft.com/office/officeart/2005/8/layout/radial2"/>
    <dgm:cxn modelId="{1414BE7E-F7B9-4D1E-912E-02DC2CB7CE29}" type="presParOf" srcId="{1F6E8950-7E14-48B9-8BE8-E986DE45F816}" destId="{675A9B64-79AC-40B9-B966-F8E347858E55}" srcOrd="3" destOrd="0" presId="urn:microsoft.com/office/officeart/2005/8/layout/radial2"/>
    <dgm:cxn modelId="{354720FE-B908-4EF3-9112-A67ABB7B8B77}" type="presParOf" srcId="{1F6E8950-7E14-48B9-8BE8-E986DE45F816}" destId="{0A0DA650-3378-4212-B6B1-C156C0BCAFF3}" srcOrd="4" destOrd="0" presId="urn:microsoft.com/office/officeart/2005/8/layout/radial2"/>
    <dgm:cxn modelId="{21CD4B0A-EE30-464B-9B32-13FCBD145233}" type="presParOf" srcId="{0A0DA650-3378-4212-B6B1-C156C0BCAFF3}" destId="{40D94044-EEB7-4DDA-96AE-1B417E515174}" srcOrd="0" destOrd="0" presId="urn:microsoft.com/office/officeart/2005/8/layout/radial2"/>
    <dgm:cxn modelId="{9F8C9D31-ECFE-4E3D-B7A0-1ED5D1A64D7C}" type="presParOf" srcId="{0A0DA650-3378-4212-B6B1-C156C0BCAFF3}" destId="{56A949F4-7424-471E-95E9-2B6F3EEE8046}" srcOrd="1" destOrd="0" presId="urn:microsoft.com/office/officeart/2005/8/layout/radial2"/>
    <dgm:cxn modelId="{F2A43BEB-E259-4271-8AE4-CF9FB11953D2}" type="presParOf" srcId="{1F6E8950-7E14-48B9-8BE8-E986DE45F816}" destId="{1FEE7A5B-DC0A-447F-B4EF-253FE0092209}" srcOrd="5" destOrd="0" presId="urn:microsoft.com/office/officeart/2005/8/layout/radial2"/>
    <dgm:cxn modelId="{BB828272-9E95-47B4-9605-7C764CAD8399}" type="presParOf" srcId="{1F6E8950-7E14-48B9-8BE8-E986DE45F816}" destId="{664D405C-A8F0-4A0E-B28D-8D52E3C88B87}" srcOrd="6" destOrd="0" presId="urn:microsoft.com/office/officeart/2005/8/layout/radial2"/>
    <dgm:cxn modelId="{A486D0EE-BEF7-4CDF-BBCF-30261B05E7D4}" type="presParOf" srcId="{664D405C-A8F0-4A0E-B28D-8D52E3C88B87}" destId="{697C4AAD-F928-480A-A743-5D466190D58C}" srcOrd="0" destOrd="0" presId="urn:microsoft.com/office/officeart/2005/8/layout/radial2"/>
    <dgm:cxn modelId="{3ACB1673-BE4C-437C-886E-4E26ED199268}" type="presParOf" srcId="{664D405C-A8F0-4A0E-B28D-8D52E3C88B87}" destId="{D48BB725-6685-42D7-96D4-7CFA74250B90}" srcOrd="1" destOrd="0" presId="urn:microsoft.com/office/officeart/2005/8/layout/radial2"/>
    <dgm:cxn modelId="{841AB31F-C2D9-4B57-A1FC-A1BFE1A05FE3}" type="presParOf" srcId="{1F6E8950-7E14-48B9-8BE8-E986DE45F816}" destId="{22BCEA90-4649-4E4B-B880-253B903C61DD}" srcOrd="7" destOrd="0" presId="urn:microsoft.com/office/officeart/2005/8/layout/radial2"/>
    <dgm:cxn modelId="{9A59CD45-EF3A-43B7-A159-3A4AB924FAA9}" type="presParOf" srcId="{1F6E8950-7E14-48B9-8BE8-E986DE45F816}" destId="{373D4B7F-F550-4910-916B-D2678B9BFE34}" srcOrd="8" destOrd="0" presId="urn:microsoft.com/office/officeart/2005/8/layout/radial2"/>
    <dgm:cxn modelId="{6AC3209C-C9A9-44E4-B8FA-662656E700B7}" type="presParOf" srcId="{373D4B7F-F550-4910-916B-D2678B9BFE34}" destId="{E77809B5-E6C8-48D1-AF6D-AAF434F3C15E}" srcOrd="0" destOrd="0" presId="urn:microsoft.com/office/officeart/2005/8/layout/radial2"/>
    <dgm:cxn modelId="{4F1150E4-95E5-463F-BBB6-0F270527564D}" type="presParOf" srcId="{373D4B7F-F550-4910-916B-D2678B9BFE34}" destId="{E06D89A4-950B-42EF-A186-16BC3F9713A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CEA90-4649-4E4B-B880-253B903C61DD}">
      <dsp:nvSpPr>
        <dsp:cNvPr id="0" name=""/>
        <dsp:cNvSpPr/>
      </dsp:nvSpPr>
      <dsp:spPr>
        <a:xfrm rot="3573855">
          <a:off x="2088322" y="3410295"/>
          <a:ext cx="926550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926550" y="22939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EE7A5B-DC0A-447F-B4EF-253FE0092209}">
      <dsp:nvSpPr>
        <dsp:cNvPr id="0" name=""/>
        <dsp:cNvSpPr/>
      </dsp:nvSpPr>
      <dsp:spPr>
        <a:xfrm rot="1103524">
          <a:off x="2551104" y="2732825"/>
          <a:ext cx="867138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867138" y="22939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5A9B64-79AC-40B9-B966-F8E347858E55}">
      <dsp:nvSpPr>
        <dsp:cNvPr id="0" name=""/>
        <dsp:cNvSpPr/>
      </dsp:nvSpPr>
      <dsp:spPr>
        <a:xfrm rot="20257949">
          <a:off x="2543897" y="1985174"/>
          <a:ext cx="780296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780296" y="22939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54126-0C71-4F80-8814-9666089CDB59}">
      <dsp:nvSpPr>
        <dsp:cNvPr id="0" name=""/>
        <dsp:cNvSpPr/>
      </dsp:nvSpPr>
      <dsp:spPr>
        <a:xfrm rot="17700223">
          <a:off x="1994961" y="1380699"/>
          <a:ext cx="854504" cy="45878"/>
        </a:xfrm>
        <a:custGeom>
          <a:avLst/>
          <a:gdLst/>
          <a:ahLst/>
          <a:cxnLst/>
          <a:rect l="0" t="0" r="0" b="0"/>
          <a:pathLst>
            <a:path>
              <a:moveTo>
                <a:pt x="0" y="22939"/>
              </a:moveTo>
              <a:lnTo>
                <a:pt x="854504" y="22939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2903D-9F71-461E-9DDE-3D0A59EF3242}">
      <dsp:nvSpPr>
        <dsp:cNvPr id="0" name=""/>
        <dsp:cNvSpPr/>
      </dsp:nvSpPr>
      <dsp:spPr>
        <a:xfrm>
          <a:off x="1063954" y="1556553"/>
          <a:ext cx="1775643" cy="177564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7E90B-680A-4FBB-AE5D-5A4AF301D8D1}">
      <dsp:nvSpPr>
        <dsp:cNvPr id="0" name=""/>
        <dsp:cNvSpPr/>
      </dsp:nvSpPr>
      <dsp:spPr>
        <a:xfrm>
          <a:off x="2289666" y="0"/>
          <a:ext cx="1077488" cy="106538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altLang="en-US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447460" y="156022"/>
        <a:ext cx="761900" cy="753342"/>
      </dsp:txXfrm>
    </dsp:sp>
    <dsp:sp modelId="{0CB5F984-E134-4F6C-82F2-3F6BA603E314}">
      <dsp:nvSpPr>
        <dsp:cNvPr id="0" name=""/>
        <dsp:cNvSpPr/>
      </dsp:nvSpPr>
      <dsp:spPr>
        <a:xfrm>
          <a:off x="3458566" y="0"/>
          <a:ext cx="1616233" cy="1065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巡檢容器</a:t>
          </a:r>
          <a:endParaRPr lang="zh-TW" altLang="en-US" sz="32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3458566" y="0"/>
        <a:ext cx="1616233" cy="1065386"/>
      </dsp:txXfrm>
    </dsp:sp>
    <dsp:sp modelId="{40D94044-EEB7-4DDA-96AE-1B417E515174}">
      <dsp:nvSpPr>
        <dsp:cNvPr id="0" name=""/>
        <dsp:cNvSpPr/>
      </dsp:nvSpPr>
      <dsp:spPr>
        <a:xfrm>
          <a:off x="3254761" y="1124236"/>
          <a:ext cx="1065386" cy="106538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altLang="en-US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10783" y="1280258"/>
        <a:ext cx="753342" cy="753342"/>
      </dsp:txXfrm>
    </dsp:sp>
    <dsp:sp modelId="{56A949F4-7424-471E-95E9-2B6F3EEE8046}">
      <dsp:nvSpPr>
        <dsp:cNvPr id="0" name=""/>
        <dsp:cNvSpPr/>
      </dsp:nvSpPr>
      <dsp:spPr>
        <a:xfrm>
          <a:off x="4426686" y="1124236"/>
          <a:ext cx="1598079" cy="1065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倒掉積水</a:t>
          </a:r>
          <a:endParaRPr lang="zh-TW" altLang="en-US" sz="32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4426686" y="1124236"/>
        <a:ext cx="1598079" cy="1065386"/>
      </dsp:txXfrm>
    </dsp:sp>
    <dsp:sp modelId="{697C4AAD-F928-480A-A743-5D466190D58C}">
      <dsp:nvSpPr>
        <dsp:cNvPr id="0" name=""/>
        <dsp:cNvSpPr/>
      </dsp:nvSpPr>
      <dsp:spPr>
        <a:xfrm>
          <a:off x="3368885" y="2527944"/>
          <a:ext cx="1065386" cy="106538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altLang="en-US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524907" y="2683966"/>
        <a:ext cx="753342" cy="753342"/>
      </dsp:txXfrm>
    </dsp:sp>
    <dsp:sp modelId="{D48BB725-6685-42D7-96D4-7CFA74250B90}">
      <dsp:nvSpPr>
        <dsp:cNvPr id="0" name=""/>
        <dsp:cNvSpPr/>
      </dsp:nvSpPr>
      <dsp:spPr>
        <a:xfrm>
          <a:off x="4540810" y="2527944"/>
          <a:ext cx="1598079" cy="1065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清潔容器</a:t>
          </a:r>
          <a:endParaRPr lang="zh-TW" altLang="en-US" sz="32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4540810" y="2527944"/>
        <a:ext cx="1598079" cy="1065386"/>
      </dsp:txXfrm>
    </dsp:sp>
    <dsp:sp modelId="{E77809B5-E6C8-48D1-AF6D-AAF434F3C15E}">
      <dsp:nvSpPr>
        <dsp:cNvPr id="0" name=""/>
        <dsp:cNvSpPr/>
      </dsp:nvSpPr>
      <dsp:spPr>
        <a:xfrm>
          <a:off x="2523433" y="3759263"/>
          <a:ext cx="1065386" cy="106538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altLang="en-US" sz="4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679455" y="3915285"/>
        <a:ext cx="753342" cy="753342"/>
      </dsp:txXfrm>
    </dsp:sp>
    <dsp:sp modelId="{E06D89A4-950B-42EF-A186-16BC3F9713A9}">
      <dsp:nvSpPr>
        <dsp:cNvPr id="0" name=""/>
        <dsp:cNvSpPr/>
      </dsp:nvSpPr>
      <dsp:spPr>
        <a:xfrm>
          <a:off x="3695358" y="3759263"/>
          <a:ext cx="1598079" cy="1065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刷除蟲卵</a:t>
          </a:r>
          <a:endParaRPr lang="zh-TW" altLang="en-US" sz="32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3695358" y="3759263"/>
        <a:ext cx="1598079" cy="1065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005610"/>
            <a:ext cx="3852390" cy="3747887"/>
          </a:xfrm>
          <a:prstGeom prst="noSmoking">
            <a:avLst>
              <a:gd name="adj" fmla="val 885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7017" l="0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3084">
            <a:off x="2542315" y="4350223"/>
            <a:ext cx="2596788" cy="21482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7017" l="0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8894">
            <a:off x="5045380" y="3760864"/>
            <a:ext cx="2139165" cy="176963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7017" l="0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9443">
            <a:off x="3636520" y="2581492"/>
            <a:ext cx="2022960" cy="167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775327373"/>
              </p:ext>
            </p:extLst>
          </p:nvPr>
        </p:nvGraphicFramePr>
        <p:xfrm>
          <a:off x="679270" y="1341019"/>
          <a:ext cx="6966510" cy="4824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61166" y="4651845"/>
            <a:ext cx="2743200" cy="1513824"/>
          </a:xfrm>
          <a:prstGeom prst="rightArrow">
            <a:avLst>
              <a:gd name="adj1" fmla="val 50000"/>
              <a:gd name="adj2" fmla="val 48570"/>
            </a:avLst>
          </a:prstGeom>
          <a:solidFill>
            <a:srgbClr val="FFCCCC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文鼎俏黑體P</vt:lpstr>
      <vt:lpstr>文鼎粗標準楷體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2019-10-15T02:09:33Z</dcterms:modified>
</cp:coreProperties>
</file>