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CCCC"/>
    <a:srgbClr val="9999FF"/>
    <a:srgbClr val="FF99CC"/>
    <a:srgbClr val="FF33CC"/>
    <a:srgbClr val="3399FF"/>
    <a:srgbClr val="FF6699"/>
    <a:srgbClr val="FF9900"/>
    <a:srgbClr val="FF99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4804D6-6630-4F73-9208-98F04043978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CEF4CF0-587D-42B5-A80B-E2EC7769FFAC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5CA2BDB0-5842-4581-9D13-37B5664B944E}" type="parTrans" cxnId="{1010AFCE-CC1A-4336-9808-CDF056524579}">
      <dgm:prSet/>
      <dgm:spPr/>
      <dgm:t>
        <a:bodyPr/>
        <a:lstStyle/>
        <a:p>
          <a:endParaRPr lang="zh-TW" altLang="en-US"/>
        </a:p>
      </dgm:t>
    </dgm:pt>
    <dgm:pt modelId="{5046B0DB-0110-4DF2-ADBB-3BB54BEB04BF}" type="sibTrans" cxnId="{1010AFCE-CC1A-4336-9808-CDF056524579}">
      <dgm:prSet/>
      <dgm:spPr/>
      <dgm:t>
        <a:bodyPr/>
        <a:lstStyle/>
        <a:p>
          <a:endParaRPr lang="zh-TW" altLang="en-US"/>
        </a:p>
      </dgm:t>
    </dgm:pt>
    <dgm:pt modelId="{6F56EAE3-A4ED-4416-BAA9-E2E5DE48361B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巡檢容器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FD40ABEF-6BDA-41A7-AE03-7B79FB8D9209}" type="parTrans" cxnId="{7AABC11E-4D5E-4F48-BDB0-728415177C64}">
      <dgm:prSet/>
      <dgm:spPr/>
      <dgm:t>
        <a:bodyPr/>
        <a:lstStyle/>
        <a:p>
          <a:endParaRPr lang="zh-TW" altLang="en-US"/>
        </a:p>
      </dgm:t>
    </dgm:pt>
    <dgm:pt modelId="{F2114AEF-5C3C-48DC-A1B5-D2E41F9BFB43}" type="sibTrans" cxnId="{7AABC11E-4D5E-4F48-BDB0-728415177C64}">
      <dgm:prSet/>
      <dgm:spPr/>
      <dgm:t>
        <a:bodyPr/>
        <a:lstStyle/>
        <a:p>
          <a:endParaRPr lang="zh-TW" altLang="en-US"/>
        </a:p>
      </dgm:t>
    </dgm:pt>
    <dgm:pt modelId="{057CEF54-5EB9-443E-8FFF-F5C6832104C5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60072848-58A0-4746-B8BA-5D81B4FEEBF7}" type="parTrans" cxnId="{7B716240-F9E4-4BE5-93BA-665D596C655E}">
      <dgm:prSet/>
      <dgm:spPr/>
      <dgm:t>
        <a:bodyPr/>
        <a:lstStyle/>
        <a:p>
          <a:endParaRPr lang="zh-TW" altLang="en-US"/>
        </a:p>
      </dgm:t>
    </dgm:pt>
    <dgm:pt modelId="{A6F26B8E-85DD-46B2-9F81-F829DD392C39}" type="sibTrans" cxnId="{7B716240-F9E4-4BE5-93BA-665D596C655E}">
      <dgm:prSet/>
      <dgm:spPr/>
      <dgm:t>
        <a:bodyPr/>
        <a:lstStyle/>
        <a:p>
          <a:endParaRPr lang="zh-TW" altLang="en-US"/>
        </a:p>
      </dgm:t>
    </dgm:pt>
    <dgm:pt modelId="{5B4EF7F6-0623-47F7-8F5B-22D864D4A940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倒掉積水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AD12F798-EEC9-4E8D-92D4-9C3B18B70E47}" type="parTrans" cxnId="{BD3AB211-5342-43BD-ADA7-7442683353BB}">
      <dgm:prSet/>
      <dgm:spPr/>
      <dgm:t>
        <a:bodyPr/>
        <a:lstStyle/>
        <a:p>
          <a:endParaRPr lang="zh-TW" altLang="en-US"/>
        </a:p>
      </dgm:t>
    </dgm:pt>
    <dgm:pt modelId="{D71C60A4-6E55-4C43-90D1-DDEDA35128C1}" type="sibTrans" cxnId="{BD3AB211-5342-43BD-ADA7-7442683353BB}">
      <dgm:prSet/>
      <dgm:spPr/>
      <dgm:t>
        <a:bodyPr/>
        <a:lstStyle/>
        <a:p>
          <a:endParaRPr lang="zh-TW" altLang="en-US"/>
        </a:p>
      </dgm:t>
    </dgm:pt>
    <dgm:pt modelId="{6FECF9EF-1EA8-4506-8C9A-AE3ADB6B5BAA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6F8BDB11-EB49-4A09-A528-E338C1A6D2D9}" type="parTrans" cxnId="{B118DBC5-9F00-4245-B5BD-D43DC7A1B564}">
      <dgm:prSet/>
      <dgm:spPr/>
      <dgm:t>
        <a:bodyPr/>
        <a:lstStyle/>
        <a:p>
          <a:endParaRPr lang="zh-TW" altLang="en-US"/>
        </a:p>
      </dgm:t>
    </dgm:pt>
    <dgm:pt modelId="{DD3F4562-3300-4260-AF31-8EE9B41681D8}" type="sibTrans" cxnId="{B118DBC5-9F00-4245-B5BD-D43DC7A1B564}">
      <dgm:prSet/>
      <dgm:spPr/>
      <dgm:t>
        <a:bodyPr/>
        <a:lstStyle/>
        <a:p>
          <a:endParaRPr lang="zh-TW" altLang="en-US"/>
        </a:p>
      </dgm:t>
    </dgm:pt>
    <dgm:pt modelId="{603E79CB-7B5D-480A-AE87-DE7EC858B7C8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清潔容器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34444E5C-8D09-47FD-9517-170A5FE5E752}" type="parTrans" cxnId="{89432C2B-FBC9-4234-B521-6CCB8E43F103}">
      <dgm:prSet/>
      <dgm:spPr/>
      <dgm:t>
        <a:bodyPr/>
        <a:lstStyle/>
        <a:p>
          <a:endParaRPr lang="zh-TW" altLang="en-US"/>
        </a:p>
      </dgm:t>
    </dgm:pt>
    <dgm:pt modelId="{C6C2061D-EAC5-4081-BDD2-06700F37284D}" type="sibTrans" cxnId="{89432C2B-FBC9-4234-B521-6CCB8E43F103}">
      <dgm:prSet/>
      <dgm:spPr/>
      <dgm:t>
        <a:bodyPr/>
        <a:lstStyle/>
        <a:p>
          <a:endParaRPr lang="zh-TW" altLang="en-US"/>
        </a:p>
      </dgm:t>
    </dgm:pt>
    <dgm:pt modelId="{2C9193F2-9D39-42B6-938D-87D43F0115DF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98BBCA19-1F78-447E-8566-A00DB22432FF}" type="parTrans" cxnId="{B64CDC3D-FF13-405F-BD16-91BA22C220C0}">
      <dgm:prSet/>
      <dgm:spPr/>
      <dgm:t>
        <a:bodyPr/>
        <a:lstStyle/>
        <a:p>
          <a:endParaRPr lang="zh-TW" altLang="en-US"/>
        </a:p>
      </dgm:t>
    </dgm:pt>
    <dgm:pt modelId="{DC95E114-8F20-41D1-BDC2-7F3E652767D3}" type="sibTrans" cxnId="{B64CDC3D-FF13-405F-BD16-91BA22C220C0}">
      <dgm:prSet/>
      <dgm:spPr/>
      <dgm:t>
        <a:bodyPr/>
        <a:lstStyle/>
        <a:p>
          <a:endParaRPr lang="zh-TW" altLang="en-US"/>
        </a:p>
      </dgm:t>
    </dgm:pt>
    <dgm:pt modelId="{D72D88A2-1C40-4090-9ACD-1A6FEF7EA0B2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刷除蟲卵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36B7352E-3F85-4E57-B952-C135C2880A89}" type="parTrans" cxnId="{44E9C19B-007C-4EF5-8789-B55FC655368B}">
      <dgm:prSet/>
      <dgm:spPr/>
      <dgm:t>
        <a:bodyPr/>
        <a:lstStyle/>
        <a:p>
          <a:endParaRPr lang="zh-TW" altLang="en-US"/>
        </a:p>
      </dgm:t>
    </dgm:pt>
    <dgm:pt modelId="{1BC6E07F-75FA-4028-8E0E-5F3797B1F0F7}" type="sibTrans" cxnId="{44E9C19B-007C-4EF5-8789-B55FC655368B}">
      <dgm:prSet/>
      <dgm:spPr/>
      <dgm:t>
        <a:bodyPr/>
        <a:lstStyle/>
        <a:p>
          <a:endParaRPr lang="zh-TW" altLang="en-US"/>
        </a:p>
      </dgm:t>
    </dgm:pt>
    <dgm:pt modelId="{20C5EF61-8458-4028-9F18-1069603CF671}" type="pres">
      <dgm:prSet presAssocID="{FA4804D6-6630-4F73-9208-98F04043978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552B62D-3A1C-469B-9740-583276C62063}" type="pres">
      <dgm:prSet presAssocID="{FA4804D6-6630-4F73-9208-98F040439780}" presName="cycle" presStyleCnt="0"/>
      <dgm:spPr/>
    </dgm:pt>
    <dgm:pt modelId="{13A7BF5E-FBF0-44BF-A2F5-D9A902B616CE}" type="pres">
      <dgm:prSet presAssocID="{FA4804D6-6630-4F73-9208-98F040439780}" presName="centerShape" presStyleCnt="0"/>
      <dgm:spPr/>
    </dgm:pt>
    <dgm:pt modelId="{6B3DB8A5-D690-47DC-8287-3AE8EDF67264}" type="pres">
      <dgm:prSet presAssocID="{FA4804D6-6630-4F73-9208-98F040439780}" presName="connSite" presStyleLbl="node1" presStyleIdx="0" presStyleCnt="5"/>
      <dgm:spPr/>
    </dgm:pt>
    <dgm:pt modelId="{3E0037D8-B056-4C1C-BD73-94431E72FFCA}" type="pres">
      <dgm:prSet presAssocID="{FA4804D6-6630-4F73-9208-98F040439780}" presName="visible" presStyleLbl="node1" presStyleIdx="0" presStyleCnt="5" custScaleX="136686" custScaleY="150371" custLinFactNeighborX="-11188" custLinFactNeighborY="9340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9F86B86-F6F1-4C8D-A3F3-1D74428835F9}" type="pres">
      <dgm:prSet presAssocID="{5CA2BDB0-5842-4581-9D13-37B5664B944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C0597E0-276C-4565-8CC8-BCF48504FB0E}" type="pres">
      <dgm:prSet presAssocID="{FCEF4CF0-587D-42B5-A80B-E2EC7769FFAC}" presName="node" presStyleCnt="0"/>
      <dgm:spPr/>
    </dgm:pt>
    <dgm:pt modelId="{1B887C0D-5908-40B8-9BDE-8E588C5B0E09}" type="pres">
      <dgm:prSet presAssocID="{FCEF4CF0-587D-42B5-A80B-E2EC7769FFA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FB599D-F8FD-4C12-A659-DFCD39F694C3}" type="pres">
      <dgm:prSet presAssocID="{FCEF4CF0-587D-42B5-A80B-E2EC7769FFA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2FD2E6-03E9-4E73-AD7E-9AC39036D7B5}" type="pres">
      <dgm:prSet presAssocID="{60072848-58A0-4746-B8BA-5D81B4FEEBF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1E66780-5C4F-4635-BFBC-71950E4706BE}" type="pres">
      <dgm:prSet presAssocID="{057CEF54-5EB9-443E-8FFF-F5C6832104C5}" presName="node" presStyleCnt="0"/>
      <dgm:spPr/>
    </dgm:pt>
    <dgm:pt modelId="{BE55B216-54B3-4282-917A-B5AB18679FAA}" type="pres">
      <dgm:prSet presAssocID="{057CEF54-5EB9-443E-8FFF-F5C6832104C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C26137-A3FD-4E81-B667-BD9860EBF303}" type="pres">
      <dgm:prSet presAssocID="{057CEF54-5EB9-443E-8FFF-F5C6832104C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F71BFD-6E03-4E9F-A815-1CA63C69E5BC}" type="pres">
      <dgm:prSet presAssocID="{6F8BDB11-EB49-4A09-A528-E338C1A6D2D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414F9E3-1B25-4E64-9EC3-79AEEDD4EB1C}" type="pres">
      <dgm:prSet presAssocID="{6FECF9EF-1EA8-4506-8C9A-AE3ADB6B5BAA}" presName="node" presStyleCnt="0"/>
      <dgm:spPr/>
    </dgm:pt>
    <dgm:pt modelId="{1AE9032F-6E59-4B96-A6B8-7DA6F3915661}" type="pres">
      <dgm:prSet presAssocID="{6FECF9EF-1EA8-4506-8C9A-AE3ADB6B5BAA}" presName="parentNode" presStyleLbl="node1" presStyleIdx="3" presStyleCnt="5" custLinFactNeighborX="-1454" custLinFactNeighborY="290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1080A1-5237-49FC-B79A-1AC5BA6114C9}" type="pres">
      <dgm:prSet presAssocID="{6FECF9EF-1EA8-4506-8C9A-AE3ADB6B5BA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E6060E-0B64-424C-A4CE-AAA04E579D08}" type="pres">
      <dgm:prSet presAssocID="{98BBCA19-1F78-447E-8566-A00DB22432F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D7E18FE-90E4-489B-93B0-9258AC8FAECD}" type="pres">
      <dgm:prSet presAssocID="{2C9193F2-9D39-42B6-938D-87D43F0115DF}" presName="node" presStyleCnt="0"/>
      <dgm:spPr/>
    </dgm:pt>
    <dgm:pt modelId="{860BC7F8-3D4F-496A-87D1-42DB71D5D38C}" type="pres">
      <dgm:prSet presAssocID="{2C9193F2-9D39-42B6-938D-87D43F0115D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A4CF1F-653B-4426-B5E3-68281E0540D4}" type="pres">
      <dgm:prSet presAssocID="{2C9193F2-9D39-42B6-938D-87D43F0115D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A11331E-417B-4CB6-A72B-AD7E1A6D0AE1}" type="presOf" srcId="{6FECF9EF-1EA8-4506-8C9A-AE3ADB6B5BAA}" destId="{1AE9032F-6E59-4B96-A6B8-7DA6F3915661}" srcOrd="0" destOrd="0" presId="urn:microsoft.com/office/officeart/2005/8/layout/radial2"/>
    <dgm:cxn modelId="{586E43BA-D3EC-4562-9936-1C90C149B827}" type="presOf" srcId="{603E79CB-7B5D-480A-AE87-DE7EC858B7C8}" destId="{4B1080A1-5237-49FC-B79A-1AC5BA6114C9}" srcOrd="0" destOrd="0" presId="urn:microsoft.com/office/officeart/2005/8/layout/radial2"/>
    <dgm:cxn modelId="{1010AFCE-CC1A-4336-9808-CDF056524579}" srcId="{FA4804D6-6630-4F73-9208-98F040439780}" destId="{FCEF4CF0-587D-42B5-A80B-E2EC7769FFAC}" srcOrd="0" destOrd="0" parTransId="{5CA2BDB0-5842-4581-9D13-37B5664B944E}" sibTransId="{5046B0DB-0110-4DF2-ADBB-3BB54BEB04BF}"/>
    <dgm:cxn modelId="{A21D1B7D-4EF5-4819-A25E-BCF34B121E55}" type="presOf" srcId="{2C9193F2-9D39-42B6-938D-87D43F0115DF}" destId="{860BC7F8-3D4F-496A-87D1-42DB71D5D38C}" srcOrd="0" destOrd="0" presId="urn:microsoft.com/office/officeart/2005/8/layout/radial2"/>
    <dgm:cxn modelId="{006BF49F-E93D-414E-9E5E-6E9317E09D7F}" type="presOf" srcId="{6F56EAE3-A4ED-4416-BAA9-E2E5DE48361B}" destId="{FBFB599D-F8FD-4C12-A659-DFCD39F694C3}" srcOrd="0" destOrd="0" presId="urn:microsoft.com/office/officeart/2005/8/layout/radial2"/>
    <dgm:cxn modelId="{BD3AB211-5342-43BD-ADA7-7442683353BB}" srcId="{057CEF54-5EB9-443E-8FFF-F5C6832104C5}" destId="{5B4EF7F6-0623-47F7-8F5B-22D864D4A940}" srcOrd="0" destOrd="0" parTransId="{AD12F798-EEC9-4E8D-92D4-9C3B18B70E47}" sibTransId="{D71C60A4-6E55-4C43-90D1-DDEDA35128C1}"/>
    <dgm:cxn modelId="{CDA04C07-0BFC-43BE-A1E6-35C8FE34153E}" type="presOf" srcId="{057CEF54-5EB9-443E-8FFF-F5C6832104C5}" destId="{BE55B216-54B3-4282-917A-B5AB18679FAA}" srcOrd="0" destOrd="0" presId="urn:microsoft.com/office/officeart/2005/8/layout/radial2"/>
    <dgm:cxn modelId="{B64CDC3D-FF13-405F-BD16-91BA22C220C0}" srcId="{FA4804D6-6630-4F73-9208-98F040439780}" destId="{2C9193F2-9D39-42B6-938D-87D43F0115DF}" srcOrd="3" destOrd="0" parTransId="{98BBCA19-1F78-447E-8566-A00DB22432FF}" sibTransId="{DC95E114-8F20-41D1-BDC2-7F3E652767D3}"/>
    <dgm:cxn modelId="{7B716240-F9E4-4BE5-93BA-665D596C655E}" srcId="{FA4804D6-6630-4F73-9208-98F040439780}" destId="{057CEF54-5EB9-443E-8FFF-F5C6832104C5}" srcOrd="1" destOrd="0" parTransId="{60072848-58A0-4746-B8BA-5D81B4FEEBF7}" sibTransId="{A6F26B8E-85DD-46B2-9F81-F829DD392C39}"/>
    <dgm:cxn modelId="{CC68E8F2-1DD3-429F-A5B3-B46AB1F4DC47}" type="presOf" srcId="{FA4804D6-6630-4F73-9208-98F040439780}" destId="{20C5EF61-8458-4028-9F18-1069603CF671}" srcOrd="0" destOrd="0" presId="urn:microsoft.com/office/officeart/2005/8/layout/radial2"/>
    <dgm:cxn modelId="{F25C6A00-54F7-4851-94CC-A21181FD0864}" type="presOf" srcId="{5CA2BDB0-5842-4581-9D13-37B5664B944E}" destId="{C9F86B86-F6F1-4C8D-A3F3-1D74428835F9}" srcOrd="0" destOrd="0" presId="urn:microsoft.com/office/officeart/2005/8/layout/radial2"/>
    <dgm:cxn modelId="{F370CFD9-51E4-4DA4-A945-E06E8AEC3F80}" type="presOf" srcId="{D72D88A2-1C40-4090-9ACD-1A6FEF7EA0B2}" destId="{19A4CF1F-653B-4426-B5E3-68281E0540D4}" srcOrd="0" destOrd="0" presId="urn:microsoft.com/office/officeart/2005/8/layout/radial2"/>
    <dgm:cxn modelId="{5C1681F6-CCA1-4826-8490-17C0EFB70790}" type="presOf" srcId="{60072848-58A0-4746-B8BA-5D81B4FEEBF7}" destId="{BB2FD2E6-03E9-4E73-AD7E-9AC39036D7B5}" srcOrd="0" destOrd="0" presId="urn:microsoft.com/office/officeart/2005/8/layout/radial2"/>
    <dgm:cxn modelId="{44E9C19B-007C-4EF5-8789-B55FC655368B}" srcId="{2C9193F2-9D39-42B6-938D-87D43F0115DF}" destId="{D72D88A2-1C40-4090-9ACD-1A6FEF7EA0B2}" srcOrd="0" destOrd="0" parTransId="{36B7352E-3F85-4E57-B952-C135C2880A89}" sibTransId="{1BC6E07F-75FA-4028-8E0E-5F3797B1F0F7}"/>
    <dgm:cxn modelId="{89432C2B-FBC9-4234-B521-6CCB8E43F103}" srcId="{6FECF9EF-1EA8-4506-8C9A-AE3ADB6B5BAA}" destId="{603E79CB-7B5D-480A-AE87-DE7EC858B7C8}" srcOrd="0" destOrd="0" parTransId="{34444E5C-8D09-47FD-9517-170A5FE5E752}" sibTransId="{C6C2061D-EAC5-4081-BDD2-06700F37284D}"/>
    <dgm:cxn modelId="{B118DBC5-9F00-4245-B5BD-D43DC7A1B564}" srcId="{FA4804D6-6630-4F73-9208-98F040439780}" destId="{6FECF9EF-1EA8-4506-8C9A-AE3ADB6B5BAA}" srcOrd="2" destOrd="0" parTransId="{6F8BDB11-EB49-4A09-A528-E338C1A6D2D9}" sibTransId="{DD3F4562-3300-4260-AF31-8EE9B41681D8}"/>
    <dgm:cxn modelId="{E77641A1-8A4F-45E0-AB72-3D67A6200418}" type="presOf" srcId="{6F8BDB11-EB49-4A09-A528-E338C1A6D2D9}" destId="{1DF71BFD-6E03-4E9F-A815-1CA63C69E5BC}" srcOrd="0" destOrd="0" presId="urn:microsoft.com/office/officeart/2005/8/layout/radial2"/>
    <dgm:cxn modelId="{628F0FBD-5AB6-4325-91B5-6FDDE048E392}" type="presOf" srcId="{FCEF4CF0-587D-42B5-A80B-E2EC7769FFAC}" destId="{1B887C0D-5908-40B8-9BDE-8E588C5B0E09}" srcOrd="0" destOrd="0" presId="urn:microsoft.com/office/officeart/2005/8/layout/radial2"/>
    <dgm:cxn modelId="{50E58315-0AA6-4815-B0DD-2A803B21967E}" type="presOf" srcId="{5B4EF7F6-0623-47F7-8F5B-22D864D4A940}" destId="{96C26137-A3FD-4E81-B667-BD9860EBF303}" srcOrd="0" destOrd="0" presId="urn:microsoft.com/office/officeart/2005/8/layout/radial2"/>
    <dgm:cxn modelId="{3A547286-061D-4F9C-9139-04DFC05F5710}" type="presOf" srcId="{98BBCA19-1F78-447E-8566-A00DB22432FF}" destId="{D7E6060E-0B64-424C-A4CE-AAA04E579D08}" srcOrd="0" destOrd="0" presId="urn:microsoft.com/office/officeart/2005/8/layout/radial2"/>
    <dgm:cxn modelId="{7AABC11E-4D5E-4F48-BDB0-728415177C64}" srcId="{FCEF4CF0-587D-42B5-A80B-E2EC7769FFAC}" destId="{6F56EAE3-A4ED-4416-BAA9-E2E5DE48361B}" srcOrd="0" destOrd="0" parTransId="{FD40ABEF-6BDA-41A7-AE03-7B79FB8D9209}" sibTransId="{F2114AEF-5C3C-48DC-A1B5-D2E41F9BFB43}"/>
    <dgm:cxn modelId="{5866A9C3-9287-4648-A494-F009D5E25EC0}" type="presParOf" srcId="{20C5EF61-8458-4028-9F18-1069603CF671}" destId="{4552B62D-3A1C-469B-9740-583276C62063}" srcOrd="0" destOrd="0" presId="urn:microsoft.com/office/officeart/2005/8/layout/radial2"/>
    <dgm:cxn modelId="{2D496C7B-0F12-4700-9B93-D3FE88F552BC}" type="presParOf" srcId="{4552B62D-3A1C-469B-9740-583276C62063}" destId="{13A7BF5E-FBF0-44BF-A2F5-D9A902B616CE}" srcOrd="0" destOrd="0" presId="urn:microsoft.com/office/officeart/2005/8/layout/radial2"/>
    <dgm:cxn modelId="{D1AC8DD5-F83F-4BAE-8F79-92DC970DBF71}" type="presParOf" srcId="{13A7BF5E-FBF0-44BF-A2F5-D9A902B616CE}" destId="{6B3DB8A5-D690-47DC-8287-3AE8EDF67264}" srcOrd="0" destOrd="0" presId="urn:microsoft.com/office/officeart/2005/8/layout/radial2"/>
    <dgm:cxn modelId="{96787B8C-A8B0-4F22-A3AC-86BAC04D953B}" type="presParOf" srcId="{13A7BF5E-FBF0-44BF-A2F5-D9A902B616CE}" destId="{3E0037D8-B056-4C1C-BD73-94431E72FFCA}" srcOrd="1" destOrd="0" presId="urn:microsoft.com/office/officeart/2005/8/layout/radial2"/>
    <dgm:cxn modelId="{2CEA2991-4197-4427-B670-16301144E4F1}" type="presParOf" srcId="{4552B62D-3A1C-469B-9740-583276C62063}" destId="{C9F86B86-F6F1-4C8D-A3F3-1D74428835F9}" srcOrd="1" destOrd="0" presId="urn:microsoft.com/office/officeart/2005/8/layout/radial2"/>
    <dgm:cxn modelId="{80DE8DA0-333B-4D05-B0ED-2DD9CE9420B8}" type="presParOf" srcId="{4552B62D-3A1C-469B-9740-583276C62063}" destId="{3C0597E0-276C-4565-8CC8-BCF48504FB0E}" srcOrd="2" destOrd="0" presId="urn:microsoft.com/office/officeart/2005/8/layout/radial2"/>
    <dgm:cxn modelId="{300E7681-CBA6-4B07-BD47-AFAB8135FE08}" type="presParOf" srcId="{3C0597E0-276C-4565-8CC8-BCF48504FB0E}" destId="{1B887C0D-5908-40B8-9BDE-8E588C5B0E09}" srcOrd="0" destOrd="0" presId="urn:microsoft.com/office/officeart/2005/8/layout/radial2"/>
    <dgm:cxn modelId="{2B356246-D110-4B4B-BC6F-471942964316}" type="presParOf" srcId="{3C0597E0-276C-4565-8CC8-BCF48504FB0E}" destId="{FBFB599D-F8FD-4C12-A659-DFCD39F694C3}" srcOrd="1" destOrd="0" presId="urn:microsoft.com/office/officeart/2005/8/layout/radial2"/>
    <dgm:cxn modelId="{7C3F43A3-A5EB-4AF8-9C59-D1AFA40CDF44}" type="presParOf" srcId="{4552B62D-3A1C-469B-9740-583276C62063}" destId="{BB2FD2E6-03E9-4E73-AD7E-9AC39036D7B5}" srcOrd="3" destOrd="0" presId="urn:microsoft.com/office/officeart/2005/8/layout/radial2"/>
    <dgm:cxn modelId="{4239BFEB-51E5-44A2-9CCE-7373EAA14ABE}" type="presParOf" srcId="{4552B62D-3A1C-469B-9740-583276C62063}" destId="{61E66780-5C4F-4635-BFBC-71950E4706BE}" srcOrd="4" destOrd="0" presId="urn:microsoft.com/office/officeart/2005/8/layout/radial2"/>
    <dgm:cxn modelId="{45A9884B-C3BF-49EC-A189-57EEC49F9577}" type="presParOf" srcId="{61E66780-5C4F-4635-BFBC-71950E4706BE}" destId="{BE55B216-54B3-4282-917A-B5AB18679FAA}" srcOrd="0" destOrd="0" presId="urn:microsoft.com/office/officeart/2005/8/layout/radial2"/>
    <dgm:cxn modelId="{BFE7AE7E-A8FE-44B3-9A52-E2905E507EF7}" type="presParOf" srcId="{61E66780-5C4F-4635-BFBC-71950E4706BE}" destId="{96C26137-A3FD-4E81-B667-BD9860EBF303}" srcOrd="1" destOrd="0" presId="urn:microsoft.com/office/officeart/2005/8/layout/radial2"/>
    <dgm:cxn modelId="{9034AF38-3836-4BD9-B9D8-65DC84C72BC3}" type="presParOf" srcId="{4552B62D-3A1C-469B-9740-583276C62063}" destId="{1DF71BFD-6E03-4E9F-A815-1CA63C69E5BC}" srcOrd="5" destOrd="0" presId="urn:microsoft.com/office/officeart/2005/8/layout/radial2"/>
    <dgm:cxn modelId="{0D56B963-2218-435B-8148-11F5620CD5EE}" type="presParOf" srcId="{4552B62D-3A1C-469B-9740-583276C62063}" destId="{1414F9E3-1B25-4E64-9EC3-79AEEDD4EB1C}" srcOrd="6" destOrd="0" presId="urn:microsoft.com/office/officeart/2005/8/layout/radial2"/>
    <dgm:cxn modelId="{8E6929D2-D5CF-4EF8-B009-130131FBD61D}" type="presParOf" srcId="{1414F9E3-1B25-4E64-9EC3-79AEEDD4EB1C}" destId="{1AE9032F-6E59-4B96-A6B8-7DA6F3915661}" srcOrd="0" destOrd="0" presId="urn:microsoft.com/office/officeart/2005/8/layout/radial2"/>
    <dgm:cxn modelId="{565FE258-257C-4259-BC41-8C22848C8D0E}" type="presParOf" srcId="{1414F9E3-1B25-4E64-9EC3-79AEEDD4EB1C}" destId="{4B1080A1-5237-49FC-B79A-1AC5BA6114C9}" srcOrd="1" destOrd="0" presId="urn:microsoft.com/office/officeart/2005/8/layout/radial2"/>
    <dgm:cxn modelId="{1604BC75-20C7-41F5-B169-59C6623668B1}" type="presParOf" srcId="{4552B62D-3A1C-469B-9740-583276C62063}" destId="{D7E6060E-0B64-424C-A4CE-AAA04E579D08}" srcOrd="7" destOrd="0" presId="urn:microsoft.com/office/officeart/2005/8/layout/radial2"/>
    <dgm:cxn modelId="{E337F7E7-E20D-481C-AA83-7D80A55BFE8F}" type="presParOf" srcId="{4552B62D-3A1C-469B-9740-583276C62063}" destId="{4D7E18FE-90E4-489B-93B0-9258AC8FAECD}" srcOrd="8" destOrd="0" presId="urn:microsoft.com/office/officeart/2005/8/layout/radial2"/>
    <dgm:cxn modelId="{A4BBB1A3-A90E-47F6-8C67-A74212F66700}" type="presParOf" srcId="{4D7E18FE-90E4-489B-93B0-9258AC8FAECD}" destId="{860BC7F8-3D4F-496A-87D1-42DB71D5D38C}" srcOrd="0" destOrd="0" presId="urn:microsoft.com/office/officeart/2005/8/layout/radial2"/>
    <dgm:cxn modelId="{AF31B001-BA64-4BC8-8B5F-37C8C1203873}" type="presParOf" srcId="{4D7E18FE-90E4-489B-93B0-9258AC8FAECD}" destId="{19A4CF1F-653B-4426-B5E3-68281E0540D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6060E-0B64-424C-A4CE-AAA04E579D08}">
      <dsp:nvSpPr>
        <dsp:cNvPr id="0" name=""/>
        <dsp:cNvSpPr/>
      </dsp:nvSpPr>
      <dsp:spPr>
        <a:xfrm rot="3683572">
          <a:off x="2098136" y="2865143"/>
          <a:ext cx="754498" cy="42626"/>
        </a:xfrm>
        <a:custGeom>
          <a:avLst/>
          <a:gdLst/>
          <a:ahLst/>
          <a:cxnLst/>
          <a:rect l="0" t="0" r="0" b="0"/>
          <a:pathLst>
            <a:path>
              <a:moveTo>
                <a:pt x="0" y="21313"/>
              </a:moveTo>
              <a:lnTo>
                <a:pt x="754498" y="213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F71BFD-6E03-4E9F-A815-1CA63C69E5BC}">
      <dsp:nvSpPr>
        <dsp:cNvPr id="0" name=""/>
        <dsp:cNvSpPr/>
      </dsp:nvSpPr>
      <dsp:spPr>
        <a:xfrm rot="1377386">
          <a:off x="2511900" y="2335693"/>
          <a:ext cx="532179" cy="42626"/>
        </a:xfrm>
        <a:custGeom>
          <a:avLst/>
          <a:gdLst/>
          <a:ahLst/>
          <a:cxnLst/>
          <a:rect l="0" t="0" r="0" b="0"/>
          <a:pathLst>
            <a:path>
              <a:moveTo>
                <a:pt x="0" y="21313"/>
              </a:moveTo>
              <a:lnTo>
                <a:pt x="532179" y="213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FD2E6-03E9-4E73-AD7E-9AC39036D7B5}">
      <dsp:nvSpPr>
        <dsp:cNvPr id="0" name=""/>
        <dsp:cNvSpPr/>
      </dsp:nvSpPr>
      <dsp:spPr>
        <a:xfrm rot="20287159">
          <a:off x="2513571" y="1699147"/>
          <a:ext cx="538682" cy="42626"/>
        </a:xfrm>
        <a:custGeom>
          <a:avLst/>
          <a:gdLst/>
          <a:ahLst/>
          <a:cxnLst/>
          <a:rect l="0" t="0" r="0" b="0"/>
          <a:pathLst>
            <a:path>
              <a:moveTo>
                <a:pt x="0" y="21313"/>
              </a:moveTo>
              <a:lnTo>
                <a:pt x="538682" y="213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F86B86-F6F1-4C8D-A3F3-1D74428835F9}">
      <dsp:nvSpPr>
        <dsp:cNvPr id="0" name=""/>
        <dsp:cNvSpPr/>
      </dsp:nvSpPr>
      <dsp:spPr>
        <a:xfrm rot="17916428">
          <a:off x="2098136" y="1154777"/>
          <a:ext cx="754498" cy="42626"/>
        </a:xfrm>
        <a:custGeom>
          <a:avLst/>
          <a:gdLst/>
          <a:ahLst/>
          <a:cxnLst/>
          <a:rect l="0" t="0" r="0" b="0"/>
          <a:pathLst>
            <a:path>
              <a:moveTo>
                <a:pt x="0" y="21313"/>
              </a:moveTo>
              <a:lnTo>
                <a:pt x="754498" y="213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037D8-B056-4C1C-BD73-94431E72FFCA}">
      <dsp:nvSpPr>
        <dsp:cNvPr id="0" name=""/>
        <dsp:cNvSpPr/>
      </dsp:nvSpPr>
      <dsp:spPr>
        <a:xfrm>
          <a:off x="818323" y="1045496"/>
          <a:ext cx="2046334" cy="225121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887C0D-5908-40B8-9BDE-8E588C5B0E09}">
      <dsp:nvSpPr>
        <dsp:cNvPr id="0" name=""/>
        <dsp:cNvSpPr/>
      </dsp:nvSpPr>
      <dsp:spPr>
        <a:xfrm>
          <a:off x="2421926" y="1459"/>
          <a:ext cx="898263" cy="898263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</a:t>
          </a:r>
          <a:endParaRPr lang="zh-TW" sz="39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2553474" y="133007"/>
        <a:ext cx="635167" cy="635167"/>
      </dsp:txXfrm>
    </dsp:sp>
    <dsp:sp modelId="{FBFB599D-F8FD-4C12-A659-DFCD39F694C3}">
      <dsp:nvSpPr>
        <dsp:cNvPr id="0" name=""/>
        <dsp:cNvSpPr/>
      </dsp:nvSpPr>
      <dsp:spPr>
        <a:xfrm>
          <a:off x="3410016" y="1459"/>
          <a:ext cx="1347395" cy="898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巡檢容器</a:t>
          </a:r>
          <a:endParaRPr lang="zh-TW" sz="30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410016" y="1459"/>
        <a:ext cx="1347395" cy="898263"/>
      </dsp:txXfrm>
    </dsp:sp>
    <dsp:sp modelId="{BE55B216-54B3-4282-917A-B5AB18679FAA}">
      <dsp:nvSpPr>
        <dsp:cNvPr id="0" name=""/>
        <dsp:cNvSpPr/>
      </dsp:nvSpPr>
      <dsp:spPr>
        <a:xfrm>
          <a:off x="3000496" y="1003572"/>
          <a:ext cx="898263" cy="898263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</a:t>
          </a:r>
          <a:endParaRPr lang="zh-TW" sz="39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132044" y="1135120"/>
        <a:ext cx="635167" cy="635167"/>
      </dsp:txXfrm>
    </dsp:sp>
    <dsp:sp modelId="{96C26137-A3FD-4E81-B667-BD9860EBF303}">
      <dsp:nvSpPr>
        <dsp:cNvPr id="0" name=""/>
        <dsp:cNvSpPr/>
      </dsp:nvSpPr>
      <dsp:spPr>
        <a:xfrm>
          <a:off x="3988586" y="1003572"/>
          <a:ext cx="1347395" cy="898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倒掉積水</a:t>
          </a:r>
          <a:endParaRPr lang="zh-TW" sz="30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988586" y="1003572"/>
        <a:ext cx="1347395" cy="898263"/>
      </dsp:txXfrm>
    </dsp:sp>
    <dsp:sp modelId="{1AE9032F-6E59-4B96-A6B8-7DA6F3915661}">
      <dsp:nvSpPr>
        <dsp:cNvPr id="0" name=""/>
        <dsp:cNvSpPr/>
      </dsp:nvSpPr>
      <dsp:spPr>
        <a:xfrm>
          <a:off x="2987435" y="2186833"/>
          <a:ext cx="898263" cy="898263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</a:t>
          </a:r>
          <a:endParaRPr lang="zh-TW" sz="39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118983" y="2318381"/>
        <a:ext cx="635167" cy="635167"/>
      </dsp:txXfrm>
    </dsp:sp>
    <dsp:sp modelId="{4B1080A1-5237-49FC-B79A-1AC5BA6114C9}">
      <dsp:nvSpPr>
        <dsp:cNvPr id="0" name=""/>
        <dsp:cNvSpPr/>
      </dsp:nvSpPr>
      <dsp:spPr>
        <a:xfrm>
          <a:off x="3975525" y="2186833"/>
          <a:ext cx="1347395" cy="898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清潔容器</a:t>
          </a:r>
          <a:endParaRPr lang="zh-TW" sz="30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975525" y="2186833"/>
        <a:ext cx="1347395" cy="898263"/>
      </dsp:txXfrm>
    </dsp:sp>
    <dsp:sp modelId="{860BC7F8-3D4F-496A-87D1-42DB71D5D38C}">
      <dsp:nvSpPr>
        <dsp:cNvPr id="0" name=""/>
        <dsp:cNvSpPr/>
      </dsp:nvSpPr>
      <dsp:spPr>
        <a:xfrm>
          <a:off x="2421926" y="3162824"/>
          <a:ext cx="898263" cy="898263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</a:t>
          </a:r>
          <a:endParaRPr lang="zh-TW" sz="39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2553474" y="3294372"/>
        <a:ext cx="635167" cy="635167"/>
      </dsp:txXfrm>
    </dsp:sp>
    <dsp:sp modelId="{19A4CF1F-653B-4426-B5E3-68281E0540D4}">
      <dsp:nvSpPr>
        <dsp:cNvPr id="0" name=""/>
        <dsp:cNvSpPr/>
      </dsp:nvSpPr>
      <dsp:spPr>
        <a:xfrm>
          <a:off x="3410016" y="3162824"/>
          <a:ext cx="1347395" cy="898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刷除蟲卵</a:t>
          </a:r>
          <a:endParaRPr lang="zh-TW" sz="30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410016" y="3162824"/>
        <a:ext cx="1347395" cy="898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717075" y="2955444"/>
            <a:ext cx="3397888" cy="3370218"/>
          </a:xfrm>
          <a:prstGeom prst="noSmoking">
            <a:avLst>
              <a:gd name="adj" fmla="val 1306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50" b="97536" l="493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30" y="4536791"/>
            <a:ext cx="2011680" cy="168643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50" b="97536" l="493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835" y="2678485"/>
            <a:ext cx="2653306" cy="223902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50" b="97536" l="493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993" y="4536790"/>
            <a:ext cx="1724296" cy="168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391563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518926159"/>
              </p:ext>
            </p:extLst>
          </p:nvPr>
        </p:nvGraphicFramePr>
        <p:xfrm>
          <a:off x="1323977" y="1672047"/>
          <a:ext cx="6321802" cy="4062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39091" y="4950824"/>
            <a:ext cx="2613376" cy="1332412"/>
          </a:xfrm>
          <a:prstGeom prst="rightArrow">
            <a:avLst>
              <a:gd name="adj1" fmla="val 44783"/>
              <a:gd name="adj2" fmla="val 66223"/>
            </a:avLst>
          </a:prstGeom>
          <a:solidFill>
            <a:srgbClr val="FFCCCC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bg1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文鼎中特廣告體</vt:lpstr>
      <vt:lpstr>文鼎粗廣告體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2019-10-15T02:10:38Z</dcterms:modified>
</cp:coreProperties>
</file>