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>
        <p:scale>
          <a:sx n="64" d="100"/>
          <a:sy n="64" d="100"/>
        </p:scale>
        <p:origin x="146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B1DE37-96D6-4712-B2F8-96A23DCB69A3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6787B0A-799D-42F8-B167-B3ED9A556807}">
      <dgm:prSet custT="1"/>
      <dgm:spPr/>
      <dgm:t>
        <a:bodyPr/>
        <a:lstStyle/>
        <a:p>
          <a:pPr rtl="0"/>
          <a:r>
            <a:rPr lang="zh-TW" altLang="en-US" sz="18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巡</a:t>
          </a:r>
          <a:endParaRPr lang="zh-TW" altLang="en-US" sz="18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7500C442-D8EA-492C-9051-49DC407790A3}" type="parTrans" cxnId="{167888DA-A481-4805-82A4-80CE34D45CC5}">
      <dgm:prSet/>
      <dgm:spPr/>
      <dgm:t>
        <a:bodyPr/>
        <a:lstStyle/>
        <a:p>
          <a:endParaRPr lang="zh-TW" altLang="en-US"/>
        </a:p>
      </dgm:t>
    </dgm:pt>
    <dgm:pt modelId="{8AAA3C82-A4B3-4931-A3E7-60786FE68232}" type="sibTrans" cxnId="{167888DA-A481-4805-82A4-80CE34D45CC5}">
      <dgm:prSet/>
      <dgm:spPr/>
      <dgm:t>
        <a:bodyPr/>
        <a:lstStyle/>
        <a:p>
          <a:endParaRPr lang="zh-TW" altLang="en-US"/>
        </a:p>
      </dgm:t>
    </dgm:pt>
    <dgm:pt modelId="{691C990A-6A3C-44BA-B30E-AE774EC02F63}">
      <dgm:prSet custT="1"/>
      <dgm:spPr/>
      <dgm:t>
        <a:bodyPr/>
        <a:lstStyle/>
        <a:p>
          <a:pPr rtl="0"/>
          <a:r>
            <a:rPr lang="zh-TW" altLang="en-US" sz="18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巡檢容器</a:t>
          </a:r>
          <a:endParaRPr lang="zh-TW" altLang="en-US" sz="18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612FAFC3-E941-4331-9C5E-D47A17CAC052}" type="parTrans" cxnId="{BA6CB1D6-1CFB-40F1-B223-33DE46ED4406}">
      <dgm:prSet/>
      <dgm:spPr/>
      <dgm:t>
        <a:bodyPr/>
        <a:lstStyle/>
        <a:p>
          <a:endParaRPr lang="zh-TW" altLang="en-US"/>
        </a:p>
      </dgm:t>
    </dgm:pt>
    <dgm:pt modelId="{655D706A-AC84-4EB9-A1B3-6439B490BB26}" type="sibTrans" cxnId="{BA6CB1D6-1CFB-40F1-B223-33DE46ED4406}">
      <dgm:prSet/>
      <dgm:spPr/>
      <dgm:t>
        <a:bodyPr/>
        <a:lstStyle/>
        <a:p>
          <a:endParaRPr lang="zh-TW" altLang="en-US"/>
        </a:p>
      </dgm:t>
    </dgm:pt>
    <dgm:pt modelId="{3C954AFD-F220-458D-BC24-F39AB3D75488}">
      <dgm:prSet custT="1"/>
      <dgm:spPr/>
      <dgm:t>
        <a:bodyPr/>
        <a:lstStyle/>
        <a:p>
          <a:pPr rtl="0"/>
          <a:r>
            <a:rPr lang="zh-TW" altLang="en-US" sz="18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倒</a:t>
          </a:r>
          <a:endParaRPr lang="zh-TW" altLang="en-US" sz="18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5EEAAC85-A3D1-4592-8F64-163D196B795E}" type="parTrans" cxnId="{D4C9DB10-C9C0-4D4E-806C-81EC46E5EF9C}">
      <dgm:prSet/>
      <dgm:spPr/>
      <dgm:t>
        <a:bodyPr/>
        <a:lstStyle/>
        <a:p>
          <a:endParaRPr lang="zh-TW" altLang="en-US"/>
        </a:p>
      </dgm:t>
    </dgm:pt>
    <dgm:pt modelId="{890554EA-1F83-4B61-ACD5-DDFA4B245E44}" type="sibTrans" cxnId="{D4C9DB10-C9C0-4D4E-806C-81EC46E5EF9C}">
      <dgm:prSet/>
      <dgm:spPr/>
      <dgm:t>
        <a:bodyPr/>
        <a:lstStyle/>
        <a:p>
          <a:endParaRPr lang="zh-TW" altLang="en-US"/>
        </a:p>
      </dgm:t>
    </dgm:pt>
    <dgm:pt modelId="{DA671807-5873-4677-99E2-5AF9151DA53E}">
      <dgm:prSet custT="1"/>
      <dgm:spPr/>
      <dgm:t>
        <a:bodyPr/>
        <a:lstStyle/>
        <a:p>
          <a:pPr rtl="0"/>
          <a:r>
            <a:rPr lang="zh-TW" altLang="en-US" sz="18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倒掉積水</a:t>
          </a:r>
          <a:endParaRPr lang="zh-TW" altLang="en-US" sz="18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27080347-03D7-4F84-A0AE-04C925415E97}" type="parTrans" cxnId="{16513038-B974-4DFE-8A1B-F745B577C0F9}">
      <dgm:prSet/>
      <dgm:spPr/>
      <dgm:t>
        <a:bodyPr/>
        <a:lstStyle/>
        <a:p>
          <a:endParaRPr lang="zh-TW" altLang="en-US"/>
        </a:p>
      </dgm:t>
    </dgm:pt>
    <dgm:pt modelId="{821BB3C3-E792-4B3B-A77B-6D37C07FEC59}" type="sibTrans" cxnId="{16513038-B974-4DFE-8A1B-F745B577C0F9}">
      <dgm:prSet/>
      <dgm:spPr/>
      <dgm:t>
        <a:bodyPr/>
        <a:lstStyle/>
        <a:p>
          <a:endParaRPr lang="zh-TW" altLang="en-US"/>
        </a:p>
      </dgm:t>
    </dgm:pt>
    <dgm:pt modelId="{B9E4BCC5-645E-43C9-B672-A54A58539EEC}">
      <dgm:prSet custT="1"/>
      <dgm:spPr/>
      <dgm:t>
        <a:bodyPr/>
        <a:lstStyle/>
        <a:p>
          <a:pPr rtl="0"/>
          <a:r>
            <a:rPr lang="zh-TW" altLang="en-US" sz="180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清</a:t>
          </a:r>
          <a:endParaRPr lang="zh-TW" altLang="en-US" sz="180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CEABE819-CACE-4C92-9A56-2893E350E61D}" type="parTrans" cxnId="{C7640521-71A2-4BDE-ACDA-AD33514DAB5F}">
      <dgm:prSet/>
      <dgm:spPr/>
      <dgm:t>
        <a:bodyPr/>
        <a:lstStyle/>
        <a:p>
          <a:endParaRPr lang="zh-TW" altLang="en-US"/>
        </a:p>
      </dgm:t>
    </dgm:pt>
    <dgm:pt modelId="{31655FEB-9FF7-451D-8F51-E49A95696F5D}" type="sibTrans" cxnId="{C7640521-71A2-4BDE-ACDA-AD33514DAB5F}">
      <dgm:prSet/>
      <dgm:spPr/>
      <dgm:t>
        <a:bodyPr/>
        <a:lstStyle/>
        <a:p>
          <a:endParaRPr lang="zh-TW" altLang="en-US"/>
        </a:p>
      </dgm:t>
    </dgm:pt>
    <dgm:pt modelId="{8D608B00-19CF-4881-A971-0DB0A375A190}">
      <dgm:prSet custT="1"/>
      <dgm:spPr/>
      <dgm:t>
        <a:bodyPr/>
        <a:lstStyle/>
        <a:p>
          <a:pPr rtl="0"/>
          <a:r>
            <a:rPr lang="zh-TW" altLang="en-US" sz="18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清潔容器</a:t>
          </a:r>
          <a:endParaRPr lang="zh-TW" altLang="en-US" sz="18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2576672B-6370-4817-89EB-D5E948B6BC53}" type="parTrans" cxnId="{4540340A-7933-42FC-8C91-7DB0EBF80ED9}">
      <dgm:prSet/>
      <dgm:spPr/>
      <dgm:t>
        <a:bodyPr/>
        <a:lstStyle/>
        <a:p>
          <a:endParaRPr lang="zh-TW" altLang="en-US"/>
        </a:p>
      </dgm:t>
    </dgm:pt>
    <dgm:pt modelId="{B3AA9BAB-2054-4E4B-8BB2-9172F34EAF61}" type="sibTrans" cxnId="{4540340A-7933-42FC-8C91-7DB0EBF80ED9}">
      <dgm:prSet/>
      <dgm:spPr/>
      <dgm:t>
        <a:bodyPr/>
        <a:lstStyle/>
        <a:p>
          <a:endParaRPr lang="zh-TW" altLang="en-US"/>
        </a:p>
      </dgm:t>
    </dgm:pt>
    <dgm:pt modelId="{D92D0855-78A8-465B-BDB1-2D2EF6AACBC2}">
      <dgm:prSet custT="1"/>
      <dgm:spPr/>
      <dgm:t>
        <a:bodyPr/>
        <a:lstStyle/>
        <a:p>
          <a:pPr rtl="0"/>
          <a:r>
            <a:rPr lang="zh-TW" altLang="en-US" sz="18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刷</a:t>
          </a:r>
          <a:endParaRPr lang="zh-TW" altLang="en-US" sz="18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B1D41A17-F98E-418E-BDA7-87D4E9EFD61C}" type="parTrans" cxnId="{B234DA91-3D36-47A9-941E-86BD91831C4A}">
      <dgm:prSet/>
      <dgm:spPr/>
      <dgm:t>
        <a:bodyPr/>
        <a:lstStyle/>
        <a:p>
          <a:endParaRPr lang="zh-TW" altLang="en-US"/>
        </a:p>
      </dgm:t>
    </dgm:pt>
    <dgm:pt modelId="{DC62AD88-66C4-489F-8956-CD0C034DFB8B}" type="sibTrans" cxnId="{B234DA91-3D36-47A9-941E-86BD91831C4A}">
      <dgm:prSet/>
      <dgm:spPr/>
      <dgm:t>
        <a:bodyPr/>
        <a:lstStyle/>
        <a:p>
          <a:endParaRPr lang="zh-TW" altLang="en-US"/>
        </a:p>
      </dgm:t>
    </dgm:pt>
    <dgm:pt modelId="{A3CD6818-529A-4418-B83A-2FA255FEB06E}">
      <dgm:prSet custT="1"/>
      <dgm:spPr/>
      <dgm:t>
        <a:bodyPr/>
        <a:lstStyle/>
        <a:p>
          <a:pPr rtl="0"/>
          <a:r>
            <a:rPr lang="zh-TW" altLang="en-US" sz="18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刷除蟲卵</a:t>
          </a:r>
          <a:endParaRPr lang="zh-TW" altLang="en-US" sz="18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F0DC5049-E020-4F7E-A0BC-D81002FDE232}" type="parTrans" cxnId="{74B6C2D5-30CF-451C-B92D-F6000BFDB0E9}">
      <dgm:prSet/>
      <dgm:spPr/>
      <dgm:t>
        <a:bodyPr/>
        <a:lstStyle/>
        <a:p>
          <a:endParaRPr lang="zh-TW" altLang="en-US"/>
        </a:p>
      </dgm:t>
    </dgm:pt>
    <dgm:pt modelId="{60994145-7FBB-424E-8AF3-B41A63D028B0}" type="sibTrans" cxnId="{74B6C2D5-30CF-451C-B92D-F6000BFDB0E9}">
      <dgm:prSet/>
      <dgm:spPr/>
      <dgm:t>
        <a:bodyPr/>
        <a:lstStyle/>
        <a:p>
          <a:endParaRPr lang="zh-TW" altLang="en-US"/>
        </a:p>
      </dgm:t>
    </dgm:pt>
    <dgm:pt modelId="{4D6BE654-9C94-4B38-871B-5F06BEE3BFA8}" type="pres">
      <dgm:prSet presAssocID="{3AB1DE37-96D6-4712-B2F8-96A23DCB69A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E0B5F6F-D086-493C-A1C7-66C2BA2511EE}" type="pres">
      <dgm:prSet presAssocID="{3AB1DE37-96D6-4712-B2F8-96A23DCB69A3}" presName="cycle" presStyleCnt="0"/>
      <dgm:spPr/>
    </dgm:pt>
    <dgm:pt modelId="{9B03112C-9BD6-4E85-AE27-FAF173B1CF23}" type="pres">
      <dgm:prSet presAssocID="{3AB1DE37-96D6-4712-B2F8-96A23DCB69A3}" presName="centerShape" presStyleCnt="0"/>
      <dgm:spPr/>
    </dgm:pt>
    <dgm:pt modelId="{170902E2-2C5D-4F66-B9C4-2E28EAF906E6}" type="pres">
      <dgm:prSet presAssocID="{3AB1DE37-96D6-4712-B2F8-96A23DCB69A3}" presName="connSite" presStyleLbl="node1" presStyleIdx="0" presStyleCnt="5"/>
      <dgm:spPr/>
    </dgm:pt>
    <dgm:pt modelId="{BB444091-2CE2-4574-85C0-F0F590699067}" type="pres">
      <dgm:prSet presAssocID="{3AB1DE37-96D6-4712-B2F8-96A23DCB69A3}" presName="visible" presStyleLbl="node1" presStyleIdx="0" presStyleCnt="5" custScaleX="133406" custScaleY="113770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558DB7A-00B0-42F9-AE48-C8D2996EA6AE}" type="pres">
      <dgm:prSet presAssocID="{7500C442-D8EA-492C-9051-49DC407790A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B330C21B-A9D1-4A96-8437-B14FE99A0CDF}" type="pres">
      <dgm:prSet presAssocID="{26787B0A-799D-42F8-B167-B3ED9A556807}" presName="node" presStyleCnt="0"/>
      <dgm:spPr/>
    </dgm:pt>
    <dgm:pt modelId="{EE954A0C-A488-478C-8C36-65A66F57BF97}" type="pres">
      <dgm:prSet presAssocID="{26787B0A-799D-42F8-B167-B3ED9A556807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AD46C7-67AA-4D67-BD4B-9A2140FC29D7}" type="pres">
      <dgm:prSet presAssocID="{26787B0A-799D-42F8-B167-B3ED9A556807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1AAB9C4-7900-4A82-8C5B-72B4E8D0EFB3}" type="pres">
      <dgm:prSet presAssocID="{5EEAAC85-A3D1-4592-8F64-163D196B795E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0F32989-F8F8-4E78-8AA9-C5953DC96FEE}" type="pres">
      <dgm:prSet presAssocID="{3C954AFD-F220-458D-BC24-F39AB3D75488}" presName="node" presStyleCnt="0"/>
      <dgm:spPr/>
    </dgm:pt>
    <dgm:pt modelId="{B7EB734D-E512-4B4E-BEBC-1E58D7064848}" type="pres">
      <dgm:prSet presAssocID="{3C954AFD-F220-458D-BC24-F39AB3D75488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8C53BB-0F22-4F68-9BBF-F0B383B93054}" type="pres">
      <dgm:prSet presAssocID="{3C954AFD-F220-458D-BC24-F39AB3D75488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F36983-5FB2-456D-9813-DAE1A4D327E8}" type="pres">
      <dgm:prSet presAssocID="{CEABE819-CACE-4C92-9A56-2893E350E61D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F05051DD-327F-4689-A6ED-A49FFF984CF3}" type="pres">
      <dgm:prSet presAssocID="{B9E4BCC5-645E-43C9-B672-A54A58539EEC}" presName="node" presStyleCnt="0"/>
      <dgm:spPr/>
    </dgm:pt>
    <dgm:pt modelId="{F4E2D765-05E9-4E99-A47A-8E850BDBAF53}" type="pres">
      <dgm:prSet presAssocID="{B9E4BCC5-645E-43C9-B672-A54A58539EEC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D57564-C428-45BC-A40C-1769C8D1983C}" type="pres">
      <dgm:prSet presAssocID="{B9E4BCC5-645E-43C9-B672-A54A58539EEC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B02462-4591-4A25-B087-BAA22A498DB0}" type="pres">
      <dgm:prSet presAssocID="{B1D41A17-F98E-418E-BDA7-87D4E9EFD61C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36124E22-0EA3-44DD-9BE1-A49C6BB87629}" type="pres">
      <dgm:prSet presAssocID="{D92D0855-78A8-465B-BDB1-2D2EF6AACBC2}" presName="node" presStyleCnt="0"/>
      <dgm:spPr/>
    </dgm:pt>
    <dgm:pt modelId="{0BE71D7C-D354-4053-8AAE-9AC612C0E9D4}" type="pres">
      <dgm:prSet presAssocID="{D92D0855-78A8-465B-BDB1-2D2EF6AACBC2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5F5CE3-1AC1-4901-9740-648CAD9BEA22}" type="pres">
      <dgm:prSet presAssocID="{D92D0855-78A8-465B-BDB1-2D2EF6AACBC2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A6CB1D6-1CFB-40F1-B223-33DE46ED4406}" srcId="{26787B0A-799D-42F8-B167-B3ED9A556807}" destId="{691C990A-6A3C-44BA-B30E-AE774EC02F63}" srcOrd="0" destOrd="0" parTransId="{612FAFC3-E941-4331-9C5E-D47A17CAC052}" sibTransId="{655D706A-AC84-4EB9-A1B3-6439B490BB26}"/>
    <dgm:cxn modelId="{1491D667-826D-4FA2-B6DE-7DF60E9BAD08}" type="presOf" srcId="{CEABE819-CACE-4C92-9A56-2893E350E61D}" destId="{3BF36983-5FB2-456D-9813-DAE1A4D327E8}" srcOrd="0" destOrd="0" presId="urn:microsoft.com/office/officeart/2005/8/layout/radial2"/>
    <dgm:cxn modelId="{9EC1174B-10EF-4EA1-B3EA-3E06425FC272}" type="presOf" srcId="{A3CD6818-529A-4418-B83A-2FA255FEB06E}" destId="{F35F5CE3-1AC1-4901-9740-648CAD9BEA22}" srcOrd="0" destOrd="0" presId="urn:microsoft.com/office/officeart/2005/8/layout/radial2"/>
    <dgm:cxn modelId="{74B6C2D5-30CF-451C-B92D-F6000BFDB0E9}" srcId="{D92D0855-78A8-465B-BDB1-2D2EF6AACBC2}" destId="{A3CD6818-529A-4418-B83A-2FA255FEB06E}" srcOrd="0" destOrd="0" parTransId="{F0DC5049-E020-4F7E-A0BC-D81002FDE232}" sibTransId="{60994145-7FBB-424E-8AF3-B41A63D028B0}"/>
    <dgm:cxn modelId="{69987531-101A-43FC-980C-8ED84819FF82}" type="presOf" srcId="{8D608B00-19CF-4881-A971-0DB0A375A190}" destId="{9BD57564-C428-45BC-A40C-1769C8D1983C}" srcOrd="0" destOrd="0" presId="urn:microsoft.com/office/officeart/2005/8/layout/radial2"/>
    <dgm:cxn modelId="{D4C9DB10-C9C0-4D4E-806C-81EC46E5EF9C}" srcId="{3AB1DE37-96D6-4712-B2F8-96A23DCB69A3}" destId="{3C954AFD-F220-458D-BC24-F39AB3D75488}" srcOrd="1" destOrd="0" parTransId="{5EEAAC85-A3D1-4592-8F64-163D196B795E}" sibTransId="{890554EA-1F83-4B61-ACD5-DDFA4B245E44}"/>
    <dgm:cxn modelId="{16513038-B974-4DFE-8A1B-F745B577C0F9}" srcId="{3C954AFD-F220-458D-BC24-F39AB3D75488}" destId="{DA671807-5873-4677-99E2-5AF9151DA53E}" srcOrd="0" destOrd="0" parTransId="{27080347-03D7-4F84-A0AE-04C925415E97}" sibTransId="{821BB3C3-E792-4B3B-A77B-6D37C07FEC59}"/>
    <dgm:cxn modelId="{0960AEBC-DEEA-452F-AABE-C18913A3686F}" type="presOf" srcId="{B1D41A17-F98E-418E-BDA7-87D4E9EFD61C}" destId="{30B02462-4591-4A25-B087-BAA22A498DB0}" srcOrd="0" destOrd="0" presId="urn:microsoft.com/office/officeart/2005/8/layout/radial2"/>
    <dgm:cxn modelId="{6C6AE615-FBD1-4EAC-B955-FC844C1ECDAD}" type="presOf" srcId="{5EEAAC85-A3D1-4592-8F64-163D196B795E}" destId="{01AAB9C4-7900-4A82-8C5B-72B4E8D0EFB3}" srcOrd="0" destOrd="0" presId="urn:microsoft.com/office/officeart/2005/8/layout/radial2"/>
    <dgm:cxn modelId="{BC975090-B9DC-4AA8-9CD4-A66E8ADA3C13}" type="presOf" srcId="{691C990A-6A3C-44BA-B30E-AE774EC02F63}" destId="{59AD46C7-67AA-4D67-BD4B-9A2140FC29D7}" srcOrd="0" destOrd="0" presId="urn:microsoft.com/office/officeart/2005/8/layout/radial2"/>
    <dgm:cxn modelId="{BFDF6A3E-A14D-4F3F-B3BD-A1A4DFD0325F}" type="presOf" srcId="{B9E4BCC5-645E-43C9-B672-A54A58539EEC}" destId="{F4E2D765-05E9-4E99-A47A-8E850BDBAF53}" srcOrd="0" destOrd="0" presId="urn:microsoft.com/office/officeart/2005/8/layout/radial2"/>
    <dgm:cxn modelId="{167888DA-A481-4805-82A4-80CE34D45CC5}" srcId="{3AB1DE37-96D6-4712-B2F8-96A23DCB69A3}" destId="{26787B0A-799D-42F8-B167-B3ED9A556807}" srcOrd="0" destOrd="0" parTransId="{7500C442-D8EA-492C-9051-49DC407790A3}" sibTransId="{8AAA3C82-A4B3-4931-A3E7-60786FE68232}"/>
    <dgm:cxn modelId="{CC6217A0-FF59-4387-B805-CA4D9B6102AA}" type="presOf" srcId="{7500C442-D8EA-492C-9051-49DC407790A3}" destId="{5558DB7A-00B0-42F9-AE48-C8D2996EA6AE}" srcOrd="0" destOrd="0" presId="urn:microsoft.com/office/officeart/2005/8/layout/radial2"/>
    <dgm:cxn modelId="{C7640521-71A2-4BDE-ACDA-AD33514DAB5F}" srcId="{3AB1DE37-96D6-4712-B2F8-96A23DCB69A3}" destId="{B9E4BCC5-645E-43C9-B672-A54A58539EEC}" srcOrd="2" destOrd="0" parTransId="{CEABE819-CACE-4C92-9A56-2893E350E61D}" sibTransId="{31655FEB-9FF7-451D-8F51-E49A95696F5D}"/>
    <dgm:cxn modelId="{9EC66D7C-E683-4BE4-AD58-8B747928E92E}" type="presOf" srcId="{3C954AFD-F220-458D-BC24-F39AB3D75488}" destId="{B7EB734D-E512-4B4E-BEBC-1E58D7064848}" srcOrd="0" destOrd="0" presId="urn:microsoft.com/office/officeart/2005/8/layout/radial2"/>
    <dgm:cxn modelId="{FE9D2259-0997-47B6-A194-3AF2B0BF1A71}" type="presOf" srcId="{DA671807-5873-4677-99E2-5AF9151DA53E}" destId="{318C53BB-0F22-4F68-9BBF-F0B383B93054}" srcOrd="0" destOrd="0" presId="urn:microsoft.com/office/officeart/2005/8/layout/radial2"/>
    <dgm:cxn modelId="{190BE8E2-94B1-473B-9201-18211BB15528}" type="presOf" srcId="{D92D0855-78A8-465B-BDB1-2D2EF6AACBC2}" destId="{0BE71D7C-D354-4053-8AAE-9AC612C0E9D4}" srcOrd="0" destOrd="0" presId="urn:microsoft.com/office/officeart/2005/8/layout/radial2"/>
    <dgm:cxn modelId="{EE3AB4B0-6479-4E15-8A39-F036CBB50DAE}" type="presOf" srcId="{26787B0A-799D-42F8-B167-B3ED9A556807}" destId="{EE954A0C-A488-478C-8C36-65A66F57BF97}" srcOrd="0" destOrd="0" presId="urn:microsoft.com/office/officeart/2005/8/layout/radial2"/>
    <dgm:cxn modelId="{4540340A-7933-42FC-8C91-7DB0EBF80ED9}" srcId="{B9E4BCC5-645E-43C9-B672-A54A58539EEC}" destId="{8D608B00-19CF-4881-A971-0DB0A375A190}" srcOrd="0" destOrd="0" parTransId="{2576672B-6370-4817-89EB-D5E948B6BC53}" sibTransId="{B3AA9BAB-2054-4E4B-8BB2-9172F34EAF61}"/>
    <dgm:cxn modelId="{2D385FC2-B187-47D1-B27E-665E57F251EA}" type="presOf" srcId="{3AB1DE37-96D6-4712-B2F8-96A23DCB69A3}" destId="{4D6BE654-9C94-4B38-871B-5F06BEE3BFA8}" srcOrd="0" destOrd="0" presId="urn:microsoft.com/office/officeart/2005/8/layout/radial2"/>
    <dgm:cxn modelId="{B234DA91-3D36-47A9-941E-86BD91831C4A}" srcId="{3AB1DE37-96D6-4712-B2F8-96A23DCB69A3}" destId="{D92D0855-78A8-465B-BDB1-2D2EF6AACBC2}" srcOrd="3" destOrd="0" parTransId="{B1D41A17-F98E-418E-BDA7-87D4E9EFD61C}" sibTransId="{DC62AD88-66C4-489F-8956-CD0C034DFB8B}"/>
    <dgm:cxn modelId="{DD9B8832-4C83-4855-8814-3B6E06242FDE}" type="presParOf" srcId="{4D6BE654-9C94-4B38-871B-5F06BEE3BFA8}" destId="{4E0B5F6F-D086-493C-A1C7-66C2BA2511EE}" srcOrd="0" destOrd="0" presId="urn:microsoft.com/office/officeart/2005/8/layout/radial2"/>
    <dgm:cxn modelId="{7B8647A4-30B7-4F2C-A973-1544CD59F322}" type="presParOf" srcId="{4E0B5F6F-D086-493C-A1C7-66C2BA2511EE}" destId="{9B03112C-9BD6-4E85-AE27-FAF173B1CF23}" srcOrd="0" destOrd="0" presId="urn:microsoft.com/office/officeart/2005/8/layout/radial2"/>
    <dgm:cxn modelId="{0CDA764D-7F44-4269-BBBA-B9D6B0678063}" type="presParOf" srcId="{9B03112C-9BD6-4E85-AE27-FAF173B1CF23}" destId="{170902E2-2C5D-4F66-B9C4-2E28EAF906E6}" srcOrd="0" destOrd="0" presId="urn:microsoft.com/office/officeart/2005/8/layout/radial2"/>
    <dgm:cxn modelId="{36C0ED37-FABE-4527-BE42-3EC628DB112E}" type="presParOf" srcId="{9B03112C-9BD6-4E85-AE27-FAF173B1CF23}" destId="{BB444091-2CE2-4574-85C0-F0F590699067}" srcOrd="1" destOrd="0" presId="urn:microsoft.com/office/officeart/2005/8/layout/radial2"/>
    <dgm:cxn modelId="{14171961-F061-4FF0-BE33-BA4FBA9EE8A3}" type="presParOf" srcId="{4E0B5F6F-D086-493C-A1C7-66C2BA2511EE}" destId="{5558DB7A-00B0-42F9-AE48-C8D2996EA6AE}" srcOrd="1" destOrd="0" presId="urn:microsoft.com/office/officeart/2005/8/layout/radial2"/>
    <dgm:cxn modelId="{E81D23AD-CBC6-4EDC-8F12-593B575208FD}" type="presParOf" srcId="{4E0B5F6F-D086-493C-A1C7-66C2BA2511EE}" destId="{B330C21B-A9D1-4A96-8437-B14FE99A0CDF}" srcOrd="2" destOrd="0" presId="urn:microsoft.com/office/officeart/2005/8/layout/radial2"/>
    <dgm:cxn modelId="{E6A73C7F-7AF4-4390-AF2B-B8556E91F9FC}" type="presParOf" srcId="{B330C21B-A9D1-4A96-8437-B14FE99A0CDF}" destId="{EE954A0C-A488-478C-8C36-65A66F57BF97}" srcOrd="0" destOrd="0" presId="urn:microsoft.com/office/officeart/2005/8/layout/radial2"/>
    <dgm:cxn modelId="{63AAE202-62F6-4091-8749-484F7E03C444}" type="presParOf" srcId="{B330C21B-A9D1-4A96-8437-B14FE99A0CDF}" destId="{59AD46C7-67AA-4D67-BD4B-9A2140FC29D7}" srcOrd="1" destOrd="0" presId="urn:microsoft.com/office/officeart/2005/8/layout/radial2"/>
    <dgm:cxn modelId="{72DA1102-D130-43CD-A701-E8B200139A07}" type="presParOf" srcId="{4E0B5F6F-D086-493C-A1C7-66C2BA2511EE}" destId="{01AAB9C4-7900-4A82-8C5B-72B4E8D0EFB3}" srcOrd="3" destOrd="0" presId="urn:microsoft.com/office/officeart/2005/8/layout/radial2"/>
    <dgm:cxn modelId="{929223EB-9720-49A4-9C2A-446FE3C4806A}" type="presParOf" srcId="{4E0B5F6F-D086-493C-A1C7-66C2BA2511EE}" destId="{E0F32989-F8F8-4E78-8AA9-C5953DC96FEE}" srcOrd="4" destOrd="0" presId="urn:microsoft.com/office/officeart/2005/8/layout/radial2"/>
    <dgm:cxn modelId="{74C512C2-2537-4090-B928-6D86F8CD44A1}" type="presParOf" srcId="{E0F32989-F8F8-4E78-8AA9-C5953DC96FEE}" destId="{B7EB734D-E512-4B4E-BEBC-1E58D7064848}" srcOrd="0" destOrd="0" presId="urn:microsoft.com/office/officeart/2005/8/layout/radial2"/>
    <dgm:cxn modelId="{21893F5A-ED51-44B6-A711-B00854A78AE7}" type="presParOf" srcId="{E0F32989-F8F8-4E78-8AA9-C5953DC96FEE}" destId="{318C53BB-0F22-4F68-9BBF-F0B383B93054}" srcOrd="1" destOrd="0" presId="urn:microsoft.com/office/officeart/2005/8/layout/radial2"/>
    <dgm:cxn modelId="{4216B01B-1BFD-4E52-9BE3-432B15EA82E3}" type="presParOf" srcId="{4E0B5F6F-D086-493C-A1C7-66C2BA2511EE}" destId="{3BF36983-5FB2-456D-9813-DAE1A4D327E8}" srcOrd="5" destOrd="0" presId="urn:microsoft.com/office/officeart/2005/8/layout/radial2"/>
    <dgm:cxn modelId="{219FAA60-EE4C-446C-9192-6DFD542C75FA}" type="presParOf" srcId="{4E0B5F6F-D086-493C-A1C7-66C2BA2511EE}" destId="{F05051DD-327F-4689-A6ED-A49FFF984CF3}" srcOrd="6" destOrd="0" presId="urn:microsoft.com/office/officeart/2005/8/layout/radial2"/>
    <dgm:cxn modelId="{0BC62DF9-45B4-483F-99D7-D7F78C729D44}" type="presParOf" srcId="{F05051DD-327F-4689-A6ED-A49FFF984CF3}" destId="{F4E2D765-05E9-4E99-A47A-8E850BDBAF53}" srcOrd="0" destOrd="0" presId="urn:microsoft.com/office/officeart/2005/8/layout/radial2"/>
    <dgm:cxn modelId="{D5776761-8B57-4CCE-B8AB-4399F77649BE}" type="presParOf" srcId="{F05051DD-327F-4689-A6ED-A49FFF984CF3}" destId="{9BD57564-C428-45BC-A40C-1769C8D1983C}" srcOrd="1" destOrd="0" presId="urn:microsoft.com/office/officeart/2005/8/layout/radial2"/>
    <dgm:cxn modelId="{3144A860-C772-4599-92DD-2671905928AC}" type="presParOf" srcId="{4E0B5F6F-D086-493C-A1C7-66C2BA2511EE}" destId="{30B02462-4591-4A25-B087-BAA22A498DB0}" srcOrd="7" destOrd="0" presId="urn:microsoft.com/office/officeart/2005/8/layout/radial2"/>
    <dgm:cxn modelId="{85B6BAAE-BC48-42D3-BE9E-AC0B83B1DB21}" type="presParOf" srcId="{4E0B5F6F-D086-493C-A1C7-66C2BA2511EE}" destId="{36124E22-0EA3-44DD-9BE1-A49C6BB87629}" srcOrd="8" destOrd="0" presId="urn:microsoft.com/office/officeart/2005/8/layout/radial2"/>
    <dgm:cxn modelId="{53FBE916-3995-459F-9AF7-0E664A8572F4}" type="presParOf" srcId="{36124E22-0EA3-44DD-9BE1-A49C6BB87629}" destId="{0BE71D7C-D354-4053-8AAE-9AC612C0E9D4}" srcOrd="0" destOrd="0" presId="urn:microsoft.com/office/officeart/2005/8/layout/radial2"/>
    <dgm:cxn modelId="{7CB4D92B-51FC-4103-AF9C-907CF4F12720}" type="presParOf" srcId="{36124E22-0EA3-44DD-9BE1-A49C6BB87629}" destId="{F35F5CE3-1AC1-4901-9740-648CAD9BEA2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B02462-4591-4A25-B087-BAA22A498DB0}">
      <dsp:nvSpPr>
        <dsp:cNvPr id="0" name=""/>
        <dsp:cNvSpPr/>
      </dsp:nvSpPr>
      <dsp:spPr>
        <a:xfrm rot="3682845">
          <a:off x="2147718" y="3654022"/>
          <a:ext cx="962438" cy="48779"/>
        </a:xfrm>
        <a:custGeom>
          <a:avLst/>
          <a:gdLst/>
          <a:ahLst/>
          <a:cxnLst/>
          <a:rect l="0" t="0" r="0" b="0"/>
          <a:pathLst>
            <a:path>
              <a:moveTo>
                <a:pt x="0" y="24389"/>
              </a:moveTo>
              <a:lnTo>
                <a:pt x="962438" y="243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F36983-5FB2-456D-9813-DAE1A4D327E8}">
      <dsp:nvSpPr>
        <dsp:cNvPr id="0" name=""/>
        <dsp:cNvSpPr/>
      </dsp:nvSpPr>
      <dsp:spPr>
        <a:xfrm rot="1312483">
          <a:off x="2676872" y="2960323"/>
          <a:ext cx="687765" cy="48779"/>
        </a:xfrm>
        <a:custGeom>
          <a:avLst/>
          <a:gdLst/>
          <a:ahLst/>
          <a:cxnLst/>
          <a:rect l="0" t="0" r="0" b="0"/>
          <a:pathLst>
            <a:path>
              <a:moveTo>
                <a:pt x="0" y="24389"/>
              </a:moveTo>
              <a:lnTo>
                <a:pt x="687765" y="243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AAB9C4-7900-4A82-8C5B-72B4E8D0EFB3}">
      <dsp:nvSpPr>
        <dsp:cNvPr id="0" name=""/>
        <dsp:cNvSpPr/>
      </dsp:nvSpPr>
      <dsp:spPr>
        <a:xfrm rot="20287517">
          <a:off x="2676872" y="2168244"/>
          <a:ext cx="687765" cy="48779"/>
        </a:xfrm>
        <a:custGeom>
          <a:avLst/>
          <a:gdLst/>
          <a:ahLst/>
          <a:cxnLst/>
          <a:rect l="0" t="0" r="0" b="0"/>
          <a:pathLst>
            <a:path>
              <a:moveTo>
                <a:pt x="0" y="24389"/>
              </a:moveTo>
              <a:lnTo>
                <a:pt x="687765" y="243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58DB7A-00B0-42F9-AE48-C8D2996EA6AE}">
      <dsp:nvSpPr>
        <dsp:cNvPr id="0" name=""/>
        <dsp:cNvSpPr/>
      </dsp:nvSpPr>
      <dsp:spPr>
        <a:xfrm rot="17917155">
          <a:off x="2147718" y="1474545"/>
          <a:ext cx="962438" cy="48779"/>
        </a:xfrm>
        <a:custGeom>
          <a:avLst/>
          <a:gdLst/>
          <a:ahLst/>
          <a:cxnLst/>
          <a:rect l="0" t="0" r="0" b="0"/>
          <a:pathLst>
            <a:path>
              <a:moveTo>
                <a:pt x="0" y="24389"/>
              </a:moveTo>
              <a:lnTo>
                <a:pt x="962438" y="243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444091-2CE2-4574-85C0-F0F590699067}">
      <dsp:nvSpPr>
        <dsp:cNvPr id="0" name=""/>
        <dsp:cNvSpPr/>
      </dsp:nvSpPr>
      <dsp:spPr>
        <a:xfrm>
          <a:off x="762552" y="1504098"/>
          <a:ext cx="2543531" cy="216914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954A0C-A488-478C-8C36-65A66F57BF97}">
      <dsp:nvSpPr>
        <dsp:cNvPr id="0" name=""/>
        <dsp:cNvSpPr/>
      </dsp:nvSpPr>
      <dsp:spPr>
        <a:xfrm>
          <a:off x="2561425" y="2428"/>
          <a:ext cx="1143965" cy="1143965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巡</a:t>
          </a:r>
          <a:endParaRPr lang="zh-TW" altLang="en-US" sz="18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2728955" y="169958"/>
        <a:ext cx="808905" cy="808905"/>
      </dsp:txXfrm>
    </dsp:sp>
    <dsp:sp modelId="{59AD46C7-67AA-4D67-BD4B-9A2140FC29D7}">
      <dsp:nvSpPr>
        <dsp:cNvPr id="0" name=""/>
        <dsp:cNvSpPr/>
      </dsp:nvSpPr>
      <dsp:spPr>
        <a:xfrm>
          <a:off x="3819787" y="2428"/>
          <a:ext cx="1715948" cy="1143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巡檢容器</a:t>
          </a:r>
          <a:endParaRPr lang="zh-TW" altLang="en-US" sz="18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3819787" y="2428"/>
        <a:ext cx="1715948" cy="1143965"/>
      </dsp:txXfrm>
    </dsp:sp>
    <dsp:sp modelId="{B7EB734D-E512-4B4E-BEBC-1E58D7064848}">
      <dsp:nvSpPr>
        <dsp:cNvPr id="0" name=""/>
        <dsp:cNvSpPr/>
      </dsp:nvSpPr>
      <dsp:spPr>
        <a:xfrm>
          <a:off x="3298696" y="1279419"/>
          <a:ext cx="1143965" cy="1143965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倒</a:t>
          </a:r>
          <a:endParaRPr lang="zh-TW" altLang="en-US" sz="18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3466226" y="1446949"/>
        <a:ext cx="808905" cy="808905"/>
      </dsp:txXfrm>
    </dsp:sp>
    <dsp:sp modelId="{318C53BB-0F22-4F68-9BBF-F0B383B93054}">
      <dsp:nvSpPr>
        <dsp:cNvPr id="0" name=""/>
        <dsp:cNvSpPr/>
      </dsp:nvSpPr>
      <dsp:spPr>
        <a:xfrm>
          <a:off x="4557058" y="1279419"/>
          <a:ext cx="1715948" cy="1143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倒掉積水</a:t>
          </a:r>
          <a:endParaRPr lang="zh-TW" altLang="en-US" sz="18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4557058" y="1279419"/>
        <a:ext cx="1715948" cy="1143965"/>
      </dsp:txXfrm>
    </dsp:sp>
    <dsp:sp modelId="{F4E2D765-05E9-4E99-A47A-8E850BDBAF53}">
      <dsp:nvSpPr>
        <dsp:cNvPr id="0" name=""/>
        <dsp:cNvSpPr/>
      </dsp:nvSpPr>
      <dsp:spPr>
        <a:xfrm>
          <a:off x="3298696" y="2753961"/>
          <a:ext cx="1143965" cy="1143965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清</a:t>
          </a:r>
          <a:endParaRPr lang="zh-TW" altLang="en-US" sz="1800" kern="120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3466226" y="2921491"/>
        <a:ext cx="808905" cy="808905"/>
      </dsp:txXfrm>
    </dsp:sp>
    <dsp:sp modelId="{9BD57564-C428-45BC-A40C-1769C8D1983C}">
      <dsp:nvSpPr>
        <dsp:cNvPr id="0" name=""/>
        <dsp:cNvSpPr/>
      </dsp:nvSpPr>
      <dsp:spPr>
        <a:xfrm>
          <a:off x="4557058" y="2753961"/>
          <a:ext cx="1715948" cy="1143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清潔容器</a:t>
          </a:r>
          <a:endParaRPr lang="zh-TW" altLang="en-US" sz="18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4557058" y="2753961"/>
        <a:ext cx="1715948" cy="1143965"/>
      </dsp:txXfrm>
    </dsp:sp>
    <dsp:sp modelId="{0BE71D7C-D354-4053-8AAE-9AC612C0E9D4}">
      <dsp:nvSpPr>
        <dsp:cNvPr id="0" name=""/>
        <dsp:cNvSpPr/>
      </dsp:nvSpPr>
      <dsp:spPr>
        <a:xfrm>
          <a:off x="2561425" y="4030952"/>
          <a:ext cx="1143965" cy="1143965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刷</a:t>
          </a:r>
          <a:endParaRPr lang="zh-TW" altLang="en-US" sz="18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2728955" y="4198482"/>
        <a:ext cx="808905" cy="808905"/>
      </dsp:txXfrm>
    </dsp:sp>
    <dsp:sp modelId="{F35F5CE3-1AC1-4901-9740-648CAD9BEA22}">
      <dsp:nvSpPr>
        <dsp:cNvPr id="0" name=""/>
        <dsp:cNvSpPr/>
      </dsp:nvSpPr>
      <dsp:spPr>
        <a:xfrm>
          <a:off x="3819787" y="4030952"/>
          <a:ext cx="1715948" cy="1143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刷除蟲卵</a:t>
          </a:r>
          <a:endParaRPr lang="zh-TW" altLang="en-US" sz="18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3819787" y="4030952"/>
        <a:ext cx="1715948" cy="11439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18" Type="http://schemas.microsoft.com/office/2007/relationships/hdphoto" Target="../media/hdphoto8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17" Type="http://schemas.openxmlformats.org/officeDocument/2006/relationships/image" Target="../media/image10.png"/><Relationship Id="rId2" Type="http://schemas.openxmlformats.org/officeDocument/2006/relationships/image" Target="../media/image2.png"/><Relationship Id="rId16" Type="http://schemas.microsoft.com/office/2007/relationships/hdphoto" Target="../media/hdphoto7.wdp"/><Relationship Id="rId20" Type="http://schemas.microsoft.com/office/2007/relationships/hdphoto" Target="../media/hdphoto9.wdp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10" Type="http://schemas.microsoft.com/office/2007/relationships/hdphoto" Target="../media/hdphoto4.wdp"/><Relationship Id="rId19" Type="http://schemas.openxmlformats.org/officeDocument/2006/relationships/image" Target="../media/image11.png"/><Relationship Id="rId4" Type="http://schemas.microsoft.com/office/2007/relationships/hdphoto" Target="../media/hdphoto1.wdp"/><Relationship Id="rId9" Type="http://schemas.openxmlformats.org/officeDocument/2006/relationships/image" Target="../media/image6.png"/><Relationship Id="rId14" Type="http://schemas.microsoft.com/office/2007/relationships/hdphoto" Target="../media/hdphoto6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522382" y="2798465"/>
            <a:ext cx="3879866" cy="3594049"/>
          </a:xfrm>
          <a:prstGeom prst="noSmoking">
            <a:avLst>
              <a:gd name="adj" fmla="val 6021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95850" l="3112" r="922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9277" y="4840354"/>
            <a:ext cx="1143622" cy="92218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226" b="95850" l="3112" r="922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510" y="4185781"/>
            <a:ext cx="1112098" cy="84122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6226" b="95850" l="3112" r="922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213" y="3596809"/>
            <a:ext cx="954982" cy="790881"/>
          </a:xfrm>
          <a:prstGeom prst="rect">
            <a:avLst/>
          </a:prstGeom>
        </p:spPr>
      </p:pic>
      <p:pic>
        <p:nvPicPr>
          <p:cNvPr id="30" name="圖片 29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6226" b="95850" l="3112" r="922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112" y="3244435"/>
            <a:ext cx="806622" cy="719964"/>
          </a:xfrm>
          <a:prstGeom prst="rect">
            <a:avLst/>
          </a:prstGeom>
        </p:spPr>
      </p:pic>
      <p:pic>
        <p:nvPicPr>
          <p:cNvPr id="31" name="圖片 30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6226" b="95850" l="3112" r="922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2759" y="3601490"/>
            <a:ext cx="1032479" cy="912765"/>
          </a:xfrm>
          <a:prstGeom prst="rect">
            <a:avLst/>
          </a:prstGeom>
        </p:spPr>
      </p:pic>
      <p:pic>
        <p:nvPicPr>
          <p:cNvPr id="32" name="圖片 31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6226" b="95850" l="3112" r="922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5383" y="3937268"/>
            <a:ext cx="858673" cy="802772"/>
          </a:xfrm>
          <a:prstGeom prst="rect">
            <a:avLst/>
          </a:prstGeom>
        </p:spPr>
      </p:pic>
      <p:pic>
        <p:nvPicPr>
          <p:cNvPr id="33" name="圖片 32"/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6226" b="95850" l="3112" r="922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3090" y="4778210"/>
            <a:ext cx="902221" cy="828988"/>
          </a:xfrm>
          <a:prstGeom prst="rect">
            <a:avLst/>
          </a:prstGeom>
        </p:spPr>
      </p:pic>
      <p:pic>
        <p:nvPicPr>
          <p:cNvPr id="34" name="圖片 33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6226" b="95850" l="3112" r="922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1976" y="4414242"/>
            <a:ext cx="896164" cy="823422"/>
          </a:xfrm>
          <a:prstGeom prst="rect">
            <a:avLst/>
          </a:prstGeom>
        </p:spPr>
      </p:pic>
      <p:pic>
        <p:nvPicPr>
          <p:cNvPr id="35" name="圖片 34"/>
          <p:cNvPicPr>
            <a:picLocks noChangeAspect="1"/>
          </p:cNvPicPr>
          <p:nvPr/>
        </p:nvPicPr>
        <p:blipFill>
          <a:blip r:embed="rId19" cstate="print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6226" b="95850" l="3112" r="922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3850" y="3190652"/>
            <a:ext cx="1088689" cy="773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991281896"/>
              </p:ext>
            </p:extLst>
          </p:nvPr>
        </p:nvGraphicFramePr>
        <p:xfrm>
          <a:off x="1063065" y="1349627"/>
          <a:ext cx="7035560" cy="5177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13367" y="4933304"/>
            <a:ext cx="2664823" cy="1593670"/>
          </a:xfrm>
          <a:prstGeom prst="rightArrow">
            <a:avLst>
              <a:gd name="adj1" fmla="val 70450"/>
              <a:gd name="adj2" fmla="val 71703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zh-TW" altLang="en-US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78</Words>
  <Application>Microsoft Office PowerPoint</Application>
  <PresentationFormat>如螢幕大小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文鼎疊圓體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2019-10-15T02:09:28Z</dcterms:modified>
</cp:coreProperties>
</file>