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33CC"/>
    <a:srgbClr val="3399FF"/>
    <a:srgbClr val="FF6699"/>
    <a:srgbClr val="FF9900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92A246-5C08-4C2C-A5F7-490D6FEBFBAF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7224174-CE65-48AC-B1A9-13B2C7CF06CA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dirty="0" smtClean="0"/>
            <a:t>巡</a:t>
          </a:r>
          <a:endParaRPr lang="zh-TW" dirty="0">
            <a:latin typeface="Jokerman LET" pitchFamily="2" charset="0"/>
          </a:endParaRPr>
        </a:p>
      </dgm:t>
    </dgm:pt>
    <dgm:pt modelId="{50A4C30B-78B7-4C72-8CD7-B2D4D26062C1}" type="parTrans" cxnId="{A2DB1CC7-7790-41F5-88C7-CAF9796102AA}">
      <dgm:prSet/>
      <dgm:spPr/>
      <dgm:t>
        <a:bodyPr/>
        <a:lstStyle/>
        <a:p>
          <a:endParaRPr lang="zh-TW" altLang="en-US"/>
        </a:p>
      </dgm:t>
    </dgm:pt>
    <dgm:pt modelId="{3E0B8330-E309-47AA-BEBE-3708B8D2AE3D}" type="sibTrans" cxnId="{A2DB1CC7-7790-41F5-88C7-CAF9796102AA}">
      <dgm:prSet/>
      <dgm:spPr/>
      <dgm:t>
        <a:bodyPr/>
        <a:lstStyle/>
        <a:p>
          <a:endParaRPr lang="zh-TW" altLang="en-US"/>
        </a:p>
      </dgm:t>
    </dgm:pt>
    <dgm:pt modelId="{FE2F0003-D271-46CF-8501-778236D6316B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dirty="0" smtClean="0">
              <a:latin typeface="Jokerman LET" pitchFamily="2" charset="0"/>
            </a:rPr>
            <a:t>巡檢容器</a:t>
          </a:r>
          <a:endParaRPr lang="zh-TW" dirty="0">
            <a:latin typeface="Jokerman LET" pitchFamily="2" charset="0"/>
          </a:endParaRPr>
        </a:p>
      </dgm:t>
    </dgm:pt>
    <dgm:pt modelId="{5622EDA2-4BCC-4CE2-8C7D-495D20708BC1}" type="parTrans" cxnId="{44330890-3A6A-446C-9E5D-126F5DD6B5E1}">
      <dgm:prSet/>
      <dgm:spPr/>
      <dgm:t>
        <a:bodyPr/>
        <a:lstStyle/>
        <a:p>
          <a:endParaRPr lang="zh-TW" altLang="en-US"/>
        </a:p>
      </dgm:t>
    </dgm:pt>
    <dgm:pt modelId="{3A9F31EB-8AC0-42EB-8333-26B98E288D4E}" type="sibTrans" cxnId="{44330890-3A6A-446C-9E5D-126F5DD6B5E1}">
      <dgm:prSet/>
      <dgm:spPr/>
      <dgm:t>
        <a:bodyPr/>
        <a:lstStyle/>
        <a:p>
          <a:endParaRPr lang="zh-TW" altLang="en-US"/>
        </a:p>
      </dgm:t>
    </dgm:pt>
    <dgm:pt modelId="{9448C55D-390D-4768-9479-D7141FE6D98C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dirty="0" smtClean="0">
              <a:latin typeface="Jokerman LET" pitchFamily="2" charset="0"/>
            </a:rPr>
            <a:t>倒</a:t>
          </a:r>
          <a:endParaRPr lang="zh-TW" dirty="0">
            <a:latin typeface="Jokerman LET" pitchFamily="2" charset="0"/>
          </a:endParaRPr>
        </a:p>
      </dgm:t>
    </dgm:pt>
    <dgm:pt modelId="{0F2AE65A-FA52-4BF3-A784-17AFF747B761}" type="parTrans" cxnId="{2B5CD4B3-B173-4DD0-93D8-669C61BF361A}">
      <dgm:prSet/>
      <dgm:spPr/>
      <dgm:t>
        <a:bodyPr/>
        <a:lstStyle/>
        <a:p>
          <a:endParaRPr lang="zh-TW" altLang="en-US"/>
        </a:p>
      </dgm:t>
    </dgm:pt>
    <dgm:pt modelId="{694D6D4D-E28A-445B-9D64-EA007B9502AF}" type="sibTrans" cxnId="{2B5CD4B3-B173-4DD0-93D8-669C61BF361A}">
      <dgm:prSet/>
      <dgm:spPr/>
      <dgm:t>
        <a:bodyPr/>
        <a:lstStyle/>
        <a:p>
          <a:endParaRPr lang="zh-TW" altLang="en-US"/>
        </a:p>
      </dgm:t>
    </dgm:pt>
    <dgm:pt modelId="{0189BE38-D8AF-4756-9157-239E10819F29}">
      <dgm:prSet/>
      <dgm:spPr>
        <a:solidFill>
          <a:srgbClr val="0070C0"/>
        </a:solidFill>
      </dgm:spPr>
      <dgm:t>
        <a:bodyPr/>
        <a:lstStyle/>
        <a:p>
          <a:pPr rtl="0"/>
          <a:r>
            <a:rPr lang="zh-TW" dirty="0" smtClean="0">
              <a:latin typeface="Jokerman LET" pitchFamily="2" charset="0"/>
            </a:rPr>
            <a:t>倒掉積水</a:t>
          </a:r>
          <a:endParaRPr lang="zh-TW" dirty="0">
            <a:latin typeface="Jokerman LET" pitchFamily="2" charset="0"/>
          </a:endParaRPr>
        </a:p>
      </dgm:t>
    </dgm:pt>
    <dgm:pt modelId="{214BF037-D41F-4DEA-9393-A78871526AFE}" type="parTrans" cxnId="{A678DDB2-A749-4054-A3E5-03EC051F6F5F}">
      <dgm:prSet/>
      <dgm:spPr/>
      <dgm:t>
        <a:bodyPr/>
        <a:lstStyle/>
        <a:p>
          <a:endParaRPr lang="zh-TW" altLang="en-US"/>
        </a:p>
      </dgm:t>
    </dgm:pt>
    <dgm:pt modelId="{9E55BA27-B512-49C7-BBC3-88C2552D2FE8}" type="sibTrans" cxnId="{A678DDB2-A749-4054-A3E5-03EC051F6F5F}">
      <dgm:prSet/>
      <dgm:spPr/>
      <dgm:t>
        <a:bodyPr/>
        <a:lstStyle/>
        <a:p>
          <a:endParaRPr lang="zh-TW" altLang="en-US"/>
        </a:p>
      </dgm:t>
    </dgm:pt>
    <dgm:pt modelId="{1AC7B1E0-2C90-497A-BEFE-6DD2F9BDD515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dirty="0" smtClean="0">
              <a:latin typeface="Jokerman LET" pitchFamily="2" charset="0"/>
            </a:rPr>
            <a:t>清</a:t>
          </a:r>
          <a:endParaRPr lang="zh-TW" dirty="0">
            <a:latin typeface="Jokerman LET" pitchFamily="2" charset="0"/>
          </a:endParaRPr>
        </a:p>
      </dgm:t>
    </dgm:pt>
    <dgm:pt modelId="{D447043E-4273-444B-B591-F5D6211D6819}" type="parTrans" cxnId="{D6387ED1-BBFD-42AA-9D41-792E53AC3D51}">
      <dgm:prSet/>
      <dgm:spPr/>
      <dgm:t>
        <a:bodyPr/>
        <a:lstStyle/>
        <a:p>
          <a:endParaRPr lang="zh-TW" altLang="en-US"/>
        </a:p>
      </dgm:t>
    </dgm:pt>
    <dgm:pt modelId="{4040E4C1-0008-4BD1-8C20-6F49F529D07A}" type="sibTrans" cxnId="{D6387ED1-BBFD-42AA-9D41-792E53AC3D51}">
      <dgm:prSet/>
      <dgm:spPr/>
      <dgm:t>
        <a:bodyPr/>
        <a:lstStyle/>
        <a:p>
          <a:endParaRPr lang="zh-TW" altLang="en-US"/>
        </a:p>
      </dgm:t>
    </dgm:pt>
    <dgm:pt modelId="{03FA7FAA-2ED5-41F9-ADA8-F4998AA688F5}">
      <dgm:prSet/>
      <dgm:spPr>
        <a:solidFill>
          <a:schemeClr val="tx2"/>
        </a:solidFill>
      </dgm:spPr>
      <dgm:t>
        <a:bodyPr/>
        <a:lstStyle/>
        <a:p>
          <a:pPr rtl="0"/>
          <a:r>
            <a:rPr lang="zh-TW" dirty="0" smtClean="0">
              <a:latin typeface="Jokerman LET" pitchFamily="2" charset="0"/>
            </a:rPr>
            <a:t>清潔容器</a:t>
          </a:r>
          <a:endParaRPr lang="zh-TW" dirty="0">
            <a:latin typeface="Jokerman LET" pitchFamily="2" charset="0"/>
          </a:endParaRPr>
        </a:p>
      </dgm:t>
    </dgm:pt>
    <dgm:pt modelId="{F22B7D83-0117-43B3-A2B7-A1187524E4EB}" type="parTrans" cxnId="{69D57789-9C0F-46AE-B64D-EFB4DF1CA8C6}">
      <dgm:prSet/>
      <dgm:spPr/>
      <dgm:t>
        <a:bodyPr/>
        <a:lstStyle/>
        <a:p>
          <a:endParaRPr lang="zh-TW" altLang="en-US"/>
        </a:p>
      </dgm:t>
    </dgm:pt>
    <dgm:pt modelId="{6F26C452-C929-450F-9AC0-02F5AF93D619}" type="sibTrans" cxnId="{69D57789-9C0F-46AE-B64D-EFB4DF1CA8C6}">
      <dgm:prSet/>
      <dgm:spPr/>
      <dgm:t>
        <a:bodyPr/>
        <a:lstStyle/>
        <a:p>
          <a:endParaRPr lang="zh-TW" altLang="en-US"/>
        </a:p>
      </dgm:t>
    </dgm:pt>
    <dgm:pt modelId="{F6F7F738-B354-4482-B259-956DE9733517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dirty="0" smtClean="0">
              <a:latin typeface="Jokerman LET" pitchFamily="2" charset="0"/>
            </a:rPr>
            <a:t>刷</a:t>
          </a:r>
          <a:endParaRPr lang="zh-TW" dirty="0">
            <a:latin typeface="Jokerman LET" pitchFamily="2" charset="0"/>
          </a:endParaRPr>
        </a:p>
      </dgm:t>
    </dgm:pt>
    <dgm:pt modelId="{6F2DD421-5CFF-44C0-9659-FA26749482DE}" type="parTrans" cxnId="{E46DBDF2-317C-412B-9E24-80AC10FE60A0}">
      <dgm:prSet/>
      <dgm:spPr/>
      <dgm:t>
        <a:bodyPr/>
        <a:lstStyle/>
        <a:p>
          <a:endParaRPr lang="zh-TW" altLang="en-US"/>
        </a:p>
      </dgm:t>
    </dgm:pt>
    <dgm:pt modelId="{5C9524D2-1603-486E-995F-DD672E0B2C25}" type="sibTrans" cxnId="{E46DBDF2-317C-412B-9E24-80AC10FE60A0}">
      <dgm:prSet/>
      <dgm:spPr/>
      <dgm:t>
        <a:bodyPr/>
        <a:lstStyle/>
        <a:p>
          <a:endParaRPr lang="zh-TW" altLang="en-US"/>
        </a:p>
      </dgm:t>
    </dgm:pt>
    <dgm:pt modelId="{C2B7ED21-D3B0-4CB3-82F8-A99ED197C59A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rtl="0"/>
          <a:r>
            <a:rPr lang="zh-TW" dirty="0" smtClean="0">
              <a:latin typeface="Jokerman LET" pitchFamily="2" charset="0"/>
            </a:rPr>
            <a:t>刷除蟲卵</a:t>
          </a:r>
          <a:endParaRPr lang="zh-TW" dirty="0">
            <a:latin typeface="Jokerman LET" pitchFamily="2" charset="0"/>
          </a:endParaRPr>
        </a:p>
      </dgm:t>
    </dgm:pt>
    <dgm:pt modelId="{30519DA4-71BD-40FD-B3AB-54D857F5F3D3}" type="parTrans" cxnId="{6454ADFF-9F3D-4C91-9011-099772FAA757}">
      <dgm:prSet/>
      <dgm:spPr/>
      <dgm:t>
        <a:bodyPr/>
        <a:lstStyle/>
        <a:p>
          <a:endParaRPr lang="zh-TW" altLang="en-US"/>
        </a:p>
      </dgm:t>
    </dgm:pt>
    <dgm:pt modelId="{11BBCF09-4F9C-4679-820D-DDF2327BAE67}" type="sibTrans" cxnId="{6454ADFF-9F3D-4C91-9011-099772FAA757}">
      <dgm:prSet/>
      <dgm:spPr/>
      <dgm:t>
        <a:bodyPr/>
        <a:lstStyle/>
        <a:p>
          <a:endParaRPr lang="zh-TW" altLang="en-US"/>
        </a:p>
      </dgm:t>
    </dgm:pt>
    <dgm:pt modelId="{7038D9AC-A5C9-485F-8EE5-0651C3CF2B30}" type="pres">
      <dgm:prSet presAssocID="{0792A246-5C08-4C2C-A5F7-490D6FEBFBAF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56F5A44-E124-4872-9A52-40AF522BCBF5}" type="pres">
      <dgm:prSet presAssocID="{0792A246-5C08-4C2C-A5F7-490D6FEBFBAF}" presName="cycle" presStyleCnt="0"/>
      <dgm:spPr/>
    </dgm:pt>
    <dgm:pt modelId="{152BB79A-97DE-41FC-A14D-F1430C4FCB57}" type="pres">
      <dgm:prSet presAssocID="{0792A246-5C08-4C2C-A5F7-490D6FEBFBAF}" presName="centerShape" presStyleCnt="0"/>
      <dgm:spPr/>
    </dgm:pt>
    <dgm:pt modelId="{B466F4EA-B7E9-4C2A-B4EC-E178DE672B92}" type="pres">
      <dgm:prSet presAssocID="{0792A246-5C08-4C2C-A5F7-490D6FEBFBAF}" presName="connSite" presStyleLbl="node1" presStyleIdx="0" presStyleCnt="5"/>
      <dgm:spPr/>
    </dgm:pt>
    <dgm:pt modelId="{210A3766-9E29-4AD1-ACF1-CE9FDFECB445}" type="pres">
      <dgm:prSet presAssocID="{0792A246-5C08-4C2C-A5F7-490D6FEBFBAF}" presName="visible" presStyleLbl="node1" presStyleIdx="0" presStyleCnt="5" custScaleX="142129" custScaleY="140081" custLinFactNeighborX="-19349" custLinFactNeighborY="4073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2EC2A1F-1EE8-4ED4-A7AF-2501AE58271B}" type="pres">
      <dgm:prSet presAssocID="{50A4C30B-78B7-4C72-8CD7-B2D4D26062C1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DF1D531-0BBE-40E0-A546-C450E0F8DCFC}" type="pres">
      <dgm:prSet presAssocID="{F7224174-CE65-48AC-B1A9-13B2C7CF06CA}" presName="node" presStyleCnt="0"/>
      <dgm:spPr/>
    </dgm:pt>
    <dgm:pt modelId="{AB96395F-28BE-488F-A7B1-2C2B3147ADEA}" type="pres">
      <dgm:prSet presAssocID="{F7224174-CE65-48AC-B1A9-13B2C7CF06CA}" presName="parentNode" presStyleLbl="node1" presStyleIdx="1" presStyleCnt="5" custLinFactNeighborX="23762" custLinFactNeighborY="339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F56EA9-FE08-48FD-B183-540993537BB0}" type="pres">
      <dgm:prSet presAssocID="{F7224174-CE65-48AC-B1A9-13B2C7CF06CA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1538B0-6101-46A5-92EF-5F4CF2D2BF30}" type="pres">
      <dgm:prSet presAssocID="{0F2AE65A-FA52-4BF3-A784-17AFF747B761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6D46A98-C0F3-44E6-9EC3-57CDF68F5699}" type="pres">
      <dgm:prSet presAssocID="{9448C55D-390D-4768-9479-D7141FE6D98C}" presName="node" presStyleCnt="0"/>
      <dgm:spPr/>
    </dgm:pt>
    <dgm:pt modelId="{C28A1208-B9EB-495E-84C8-6E09625A4CAA}" type="pres">
      <dgm:prSet presAssocID="{9448C55D-390D-4768-9479-D7141FE6D98C}" presName="parentNode" presStyleLbl="node1" presStyleIdx="2" presStyleCnt="5" custLinFactNeighborX="23762" custLinFactNeighborY="169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A05669-FB6A-4F85-8426-A66EBC4BD064}" type="pres">
      <dgm:prSet presAssocID="{9448C55D-390D-4768-9479-D7141FE6D98C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8B537E-19B0-4018-B62B-4E83A74E2727}" type="pres">
      <dgm:prSet presAssocID="{D447043E-4273-444B-B591-F5D6211D6819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AA3C91B7-A00E-432D-9174-8764A55E251E}" type="pres">
      <dgm:prSet presAssocID="{1AC7B1E0-2C90-497A-BEFE-6DD2F9BDD515}" presName="node" presStyleCnt="0"/>
      <dgm:spPr/>
    </dgm:pt>
    <dgm:pt modelId="{309B7909-5DE5-45BE-BF7D-FF28597B7059}" type="pres">
      <dgm:prSet presAssocID="{1AC7B1E0-2C90-497A-BEFE-6DD2F9BDD515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E56522E-5DEF-45A7-BA5B-B8C6C7F7B667}" type="pres">
      <dgm:prSet presAssocID="{1AC7B1E0-2C90-497A-BEFE-6DD2F9BDD515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2B72C69-A21F-49B6-BFC9-CCFB4FF6D054}" type="pres">
      <dgm:prSet presAssocID="{6F2DD421-5CFF-44C0-9659-FA26749482D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C4697F68-AEB6-4372-9BF8-F8708AF26777}" type="pres">
      <dgm:prSet presAssocID="{F6F7F738-B354-4482-B259-956DE9733517}" presName="node" presStyleCnt="0"/>
      <dgm:spPr/>
    </dgm:pt>
    <dgm:pt modelId="{FF72D1D8-8CA8-483C-BF1D-4AC5EE6B2990}" type="pres">
      <dgm:prSet presAssocID="{F6F7F738-B354-4482-B259-956DE9733517}" presName="parentNode" presStyleLbl="node1" presStyleIdx="4" presStyleCnt="5" custLinFactNeighborX="-8155" custLinFactNeighborY="1291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BC69AF-DBA5-4802-A001-E47C0AB79CAB}" type="pres">
      <dgm:prSet presAssocID="{F6F7F738-B354-4482-B259-956DE9733517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449539D-1AC4-4A20-9BC2-5F54E95521A5}" type="presOf" srcId="{0792A246-5C08-4C2C-A5F7-490D6FEBFBAF}" destId="{7038D9AC-A5C9-485F-8EE5-0651C3CF2B30}" srcOrd="0" destOrd="0" presId="urn:microsoft.com/office/officeart/2005/8/layout/radial2"/>
    <dgm:cxn modelId="{44330890-3A6A-446C-9E5D-126F5DD6B5E1}" srcId="{F7224174-CE65-48AC-B1A9-13B2C7CF06CA}" destId="{FE2F0003-D271-46CF-8501-778236D6316B}" srcOrd="0" destOrd="0" parTransId="{5622EDA2-4BCC-4CE2-8C7D-495D20708BC1}" sibTransId="{3A9F31EB-8AC0-42EB-8333-26B98E288D4E}"/>
    <dgm:cxn modelId="{6454ADFF-9F3D-4C91-9011-099772FAA757}" srcId="{F6F7F738-B354-4482-B259-956DE9733517}" destId="{C2B7ED21-D3B0-4CB3-82F8-A99ED197C59A}" srcOrd="0" destOrd="0" parTransId="{30519DA4-71BD-40FD-B3AB-54D857F5F3D3}" sibTransId="{11BBCF09-4F9C-4679-820D-DDF2327BAE67}"/>
    <dgm:cxn modelId="{172D7C7F-E27D-48CB-87A1-7CCE7CF0B1BF}" type="presOf" srcId="{0189BE38-D8AF-4756-9157-239E10819F29}" destId="{E9A05669-FB6A-4F85-8426-A66EBC4BD064}" srcOrd="0" destOrd="0" presId="urn:microsoft.com/office/officeart/2005/8/layout/radial2"/>
    <dgm:cxn modelId="{8F311459-1778-41B9-AC4C-A6DFC0F516BA}" type="presOf" srcId="{03FA7FAA-2ED5-41F9-ADA8-F4998AA688F5}" destId="{4E56522E-5DEF-45A7-BA5B-B8C6C7F7B667}" srcOrd="0" destOrd="0" presId="urn:microsoft.com/office/officeart/2005/8/layout/radial2"/>
    <dgm:cxn modelId="{D596F763-113F-4428-8A15-72791BA2B920}" type="presOf" srcId="{9448C55D-390D-4768-9479-D7141FE6D98C}" destId="{C28A1208-B9EB-495E-84C8-6E09625A4CAA}" srcOrd="0" destOrd="0" presId="urn:microsoft.com/office/officeart/2005/8/layout/radial2"/>
    <dgm:cxn modelId="{A678DDB2-A749-4054-A3E5-03EC051F6F5F}" srcId="{9448C55D-390D-4768-9479-D7141FE6D98C}" destId="{0189BE38-D8AF-4756-9157-239E10819F29}" srcOrd="0" destOrd="0" parTransId="{214BF037-D41F-4DEA-9393-A78871526AFE}" sibTransId="{9E55BA27-B512-49C7-BBC3-88C2552D2FE8}"/>
    <dgm:cxn modelId="{2E27C841-6AEC-45A1-99A4-C0FEA99C6A99}" type="presOf" srcId="{C2B7ED21-D3B0-4CB3-82F8-A99ED197C59A}" destId="{EFBC69AF-DBA5-4802-A001-E47C0AB79CAB}" srcOrd="0" destOrd="0" presId="urn:microsoft.com/office/officeart/2005/8/layout/radial2"/>
    <dgm:cxn modelId="{36C29F9E-364E-48AA-B4A8-4FC11B485604}" type="presOf" srcId="{F6F7F738-B354-4482-B259-956DE9733517}" destId="{FF72D1D8-8CA8-483C-BF1D-4AC5EE6B2990}" srcOrd="0" destOrd="0" presId="urn:microsoft.com/office/officeart/2005/8/layout/radial2"/>
    <dgm:cxn modelId="{9D4C599A-D187-4037-8A71-DC6F6D3D2575}" type="presOf" srcId="{FE2F0003-D271-46CF-8501-778236D6316B}" destId="{B5F56EA9-FE08-48FD-B183-540993537BB0}" srcOrd="0" destOrd="0" presId="urn:microsoft.com/office/officeart/2005/8/layout/radial2"/>
    <dgm:cxn modelId="{D6387ED1-BBFD-42AA-9D41-792E53AC3D51}" srcId="{0792A246-5C08-4C2C-A5F7-490D6FEBFBAF}" destId="{1AC7B1E0-2C90-497A-BEFE-6DD2F9BDD515}" srcOrd="2" destOrd="0" parTransId="{D447043E-4273-444B-B591-F5D6211D6819}" sibTransId="{4040E4C1-0008-4BD1-8C20-6F49F529D07A}"/>
    <dgm:cxn modelId="{C0F0AAFA-7617-422A-881C-CBF4F2E28489}" type="presOf" srcId="{1AC7B1E0-2C90-497A-BEFE-6DD2F9BDD515}" destId="{309B7909-5DE5-45BE-BF7D-FF28597B7059}" srcOrd="0" destOrd="0" presId="urn:microsoft.com/office/officeart/2005/8/layout/radial2"/>
    <dgm:cxn modelId="{A2DB1CC7-7790-41F5-88C7-CAF9796102AA}" srcId="{0792A246-5C08-4C2C-A5F7-490D6FEBFBAF}" destId="{F7224174-CE65-48AC-B1A9-13B2C7CF06CA}" srcOrd="0" destOrd="0" parTransId="{50A4C30B-78B7-4C72-8CD7-B2D4D26062C1}" sibTransId="{3E0B8330-E309-47AA-BEBE-3708B8D2AE3D}"/>
    <dgm:cxn modelId="{E46DBDF2-317C-412B-9E24-80AC10FE60A0}" srcId="{0792A246-5C08-4C2C-A5F7-490D6FEBFBAF}" destId="{F6F7F738-B354-4482-B259-956DE9733517}" srcOrd="3" destOrd="0" parTransId="{6F2DD421-5CFF-44C0-9659-FA26749482DE}" sibTransId="{5C9524D2-1603-486E-995F-DD672E0B2C25}"/>
    <dgm:cxn modelId="{61DD9CB9-D939-4B1A-B1F9-C820B3256568}" type="presOf" srcId="{D447043E-4273-444B-B591-F5D6211D6819}" destId="{BD8B537E-19B0-4018-B62B-4E83A74E2727}" srcOrd="0" destOrd="0" presId="urn:microsoft.com/office/officeart/2005/8/layout/radial2"/>
    <dgm:cxn modelId="{EEDCF272-951A-4847-9B62-38A19C10998F}" type="presOf" srcId="{6F2DD421-5CFF-44C0-9659-FA26749482DE}" destId="{92B72C69-A21F-49B6-BFC9-CCFB4FF6D054}" srcOrd="0" destOrd="0" presId="urn:microsoft.com/office/officeart/2005/8/layout/radial2"/>
    <dgm:cxn modelId="{FBBD407D-E7B2-417F-861D-01E929296254}" type="presOf" srcId="{0F2AE65A-FA52-4BF3-A784-17AFF747B761}" destId="{471538B0-6101-46A5-92EF-5F4CF2D2BF30}" srcOrd="0" destOrd="0" presId="urn:microsoft.com/office/officeart/2005/8/layout/radial2"/>
    <dgm:cxn modelId="{833BBCEC-2092-4806-B75F-3F0F695476A4}" type="presOf" srcId="{F7224174-CE65-48AC-B1A9-13B2C7CF06CA}" destId="{AB96395F-28BE-488F-A7B1-2C2B3147ADEA}" srcOrd="0" destOrd="0" presId="urn:microsoft.com/office/officeart/2005/8/layout/radial2"/>
    <dgm:cxn modelId="{2B5CD4B3-B173-4DD0-93D8-669C61BF361A}" srcId="{0792A246-5C08-4C2C-A5F7-490D6FEBFBAF}" destId="{9448C55D-390D-4768-9479-D7141FE6D98C}" srcOrd="1" destOrd="0" parTransId="{0F2AE65A-FA52-4BF3-A784-17AFF747B761}" sibTransId="{694D6D4D-E28A-445B-9D64-EA007B9502AF}"/>
    <dgm:cxn modelId="{69D57789-9C0F-46AE-B64D-EFB4DF1CA8C6}" srcId="{1AC7B1E0-2C90-497A-BEFE-6DD2F9BDD515}" destId="{03FA7FAA-2ED5-41F9-ADA8-F4998AA688F5}" srcOrd="0" destOrd="0" parTransId="{F22B7D83-0117-43B3-A2B7-A1187524E4EB}" sibTransId="{6F26C452-C929-450F-9AC0-02F5AF93D619}"/>
    <dgm:cxn modelId="{B6A6DB6D-0DEF-49FB-896E-23CD7B1546A4}" type="presOf" srcId="{50A4C30B-78B7-4C72-8CD7-B2D4D26062C1}" destId="{B2EC2A1F-1EE8-4ED4-A7AF-2501AE58271B}" srcOrd="0" destOrd="0" presId="urn:microsoft.com/office/officeart/2005/8/layout/radial2"/>
    <dgm:cxn modelId="{3B212A5D-621B-475B-857F-956DA8AAECB3}" type="presParOf" srcId="{7038D9AC-A5C9-485F-8EE5-0651C3CF2B30}" destId="{756F5A44-E124-4872-9A52-40AF522BCBF5}" srcOrd="0" destOrd="0" presId="urn:microsoft.com/office/officeart/2005/8/layout/radial2"/>
    <dgm:cxn modelId="{309AEB9B-25BA-4018-B056-DA1B9933C27B}" type="presParOf" srcId="{756F5A44-E124-4872-9A52-40AF522BCBF5}" destId="{152BB79A-97DE-41FC-A14D-F1430C4FCB57}" srcOrd="0" destOrd="0" presId="urn:microsoft.com/office/officeart/2005/8/layout/radial2"/>
    <dgm:cxn modelId="{14920173-E2DE-430B-8FB3-719DA33BC987}" type="presParOf" srcId="{152BB79A-97DE-41FC-A14D-F1430C4FCB57}" destId="{B466F4EA-B7E9-4C2A-B4EC-E178DE672B92}" srcOrd="0" destOrd="0" presId="urn:microsoft.com/office/officeart/2005/8/layout/radial2"/>
    <dgm:cxn modelId="{F897A602-9886-4C09-B4BF-27EC8778AE54}" type="presParOf" srcId="{152BB79A-97DE-41FC-A14D-F1430C4FCB57}" destId="{210A3766-9E29-4AD1-ACF1-CE9FDFECB445}" srcOrd="1" destOrd="0" presId="urn:microsoft.com/office/officeart/2005/8/layout/radial2"/>
    <dgm:cxn modelId="{89A0D860-11A1-4D7E-9438-B68F7FEFA657}" type="presParOf" srcId="{756F5A44-E124-4872-9A52-40AF522BCBF5}" destId="{B2EC2A1F-1EE8-4ED4-A7AF-2501AE58271B}" srcOrd="1" destOrd="0" presId="urn:microsoft.com/office/officeart/2005/8/layout/radial2"/>
    <dgm:cxn modelId="{54E7F335-D988-4ACC-B71C-765239BCFA3E}" type="presParOf" srcId="{756F5A44-E124-4872-9A52-40AF522BCBF5}" destId="{5DF1D531-0BBE-40E0-A546-C450E0F8DCFC}" srcOrd="2" destOrd="0" presId="urn:microsoft.com/office/officeart/2005/8/layout/radial2"/>
    <dgm:cxn modelId="{C9545CE2-F194-47B0-ACB1-3065B08A5864}" type="presParOf" srcId="{5DF1D531-0BBE-40E0-A546-C450E0F8DCFC}" destId="{AB96395F-28BE-488F-A7B1-2C2B3147ADEA}" srcOrd="0" destOrd="0" presId="urn:microsoft.com/office/officeart/2005/8/layout/radial2"/>
    <dgm:cxn modelId="{47C9A117-4285-4A76-9896-1DBB2ADEAF3A}" type="presParOf" srcId="{5DF1D531-0BBE-40E0-A546-C450E0F8DCFC}" destId="{B5F56EA9-FE08-48FD-B183-540993537BB0}" srcOrd="1" destOrd="0" presId="urn:microsoft.com/office/officeart/2005/8/layout/radial2"/>
    <dgm:cxn modelId="{31B7DAD3-2B32-49A8-B2E9-C25589116201}" type="presParOf" srcId="{756F5A44-E124-4872-9A52-40AF522BCBF5}" destId="{471538B0-6101-46A5-92EF-5F4CF2D2BF30}" srcOrd="3" destOrd="0" presId="urn:microsoft.com/office/officeart/2005/8/layout/radial2"/>
    <dgm:cxn modelId="{C7FE547A-472C-4266-8A46-04B07C6E9003}" type="presParOf" srcId="{756F5A44-E124-4872-9A52-40AF522BCBF5}" destId="{56D46A98-C0F3-44E6-9EC3-57CDF68F5699}" srcOrd="4" destOrd="0" presId="urn:microsoft.com/office/officeart/2005/8/layout/radial2"/>
    <dgm:cxn modelId="{52DA603A-75C9-4BD3-B013-0EBE3D88F903}" type="presParOf" srcId="{56D46A98-C0F3-44E6-9EC3-57CDF68F5699}" destId="{C28A1208-B9EB-495E-84C8-6E09625A4CAA}" srcOrd="0" destOrd="0" presId="urn:microsoft.com/office/officeart/2005/8/layout/radial2"/>
    <dgm:cxn modelId="{EF9B6B8E-549A-45F0-BB01-CFD83F53C698}" type="presParOf" srcId="{56D46A98-C0F3-44E6-9EC3-57CDF68F5699}" destId="{E9A05669-FB6A-4F85-8426-A66EBC4BD064}" srcOrd="1" destOrd="0" presId="urn:microsoft.com/office/officeart/2005/8/layout/radial2"/>
    <dgm:cxn modelId="{600E44BB-0E7C-45E8-BF28-76539014D636}" type="presParOf" srcId="{756F5A44-E124-4872-9A52-40AF522BCBF5}" destId="{BD8B537E-19B0-4018-B62B-4E83A74E2727}" srcOrd="5" destOrd="0" presId="urn:microsoft.com/office/officeart/2005/8/layout/radial2"/>
    <dgm:cxn modelId="{D478710A-9CE0-4A9E-AAD3-94723A7467C7}" type="presParOf" srcId="{756F5A44-E124-4872-9A52-40AF522BCBF5}" destId="{AA3C91B7-A00E-432D-9174-8764A55E251E}" srcOrd="6" destOrd="0" presId="urn:microsoft.com/office/officeart/2005/8/layout/radial2"/>
    <dgm:cxn modelId="{DD74EE43-238E-4704-8C1C-5C09AF1C0B76}" type="presParOf" srcId="{AA3C91B7-A00E-432D-9174-8764A55E251E}" destId="{309B7909-5DE5-45BE-BF7D-FF28597B7059}" srcOrd="0" destOrd="0" presId="urn:microsoft.com/office/officeart/2005/8/layout/radial2"/>
    <dgm:cxn modelId="{8A88B148-A2F1-4C1C-848C-FC77C611E4C8}" type="presParOf" srcId="{AA3C91B7-A00E-432D-9174-8764A55E251E}" destId="{4E56522E-5DEF-45A7-BA5B-B8C6C7F7B667}" srcOrd="1" destOrd="0" presId="urn:microsoft.com/office/officeart/2005/8/layout/radial2"/>
    <dgm:cxn modelId="{F006D5C2-4BE4-440D-93E8-485A62FB30D8}" type="presParOf" srcId="{756F5A44-E124-4872-9A52-40AF522BCBF5}" destId="{92B72C69-A21F-49B6-BFC9-CCFB4FF6D054}" srcOrd="7" destOrd="0" presId="urn:microsoft.com/office/officeart/2005/8/layout/radial2"/>
    <dgm:cxn modelId="{E3DB2FAF-5FD3-4A41-B159-D0C90CE3E47E}" type="presParOf" srcId="{756F5A44-E124-4872-9A52-40AF522BCBF5}" destId="{C4697F68-AEB6-4372-9BF8-F8708AF26777}" srcOrd="8" destOrd="0" presId="urn:microsoft.com/office/officeart/2005/8/layout/radial2"/>
    <dgm:cxn modelId="{95E16171-3B9A-4940-9362-017D4F308546}" type="presParOf" srcId="{C4697F68-AEB6-4372-9BF8-F8708AF26777}" destId="{FF72D1D8-8CA8-483C-BF1D-4AC5EE6B2990}" srcOrd="0" destOrd="0" presId="urn:microsoft.com/office/officeart/2005/8/layout/radial2"/>
    <dgm:cxn modelId="{D9264DF1-CB51-4C25-8CC8-1214E2F9E80A}" type="presParOf" srcId="{C4697F68-AEB6-4372-9BF8-F8708AF26777}" destId="{EFBC69AF-DBA5-4802-A001-E47C0AB79CA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B72C69-A21F-49B6-BFC9-CCFB4FF6D054}">
      <dsp:nvSpPr>
        <dsp:cNvPr id="0" name=""/>
        <dsp:cNvSpPr/>
      </dsp:nvSpPr>
      <dsp:spPr>
        <a:xfrm rot="3809207">
          <a:off x="1840081" y="3260239"/>
          <a:ext cx="836228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836228" y="250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8B537E-19B0-4018-B62B-4E83A74E2727}">
      <dsp:nvSpPr>
        <dsp:cNvPr id="0" name=""/>
        <dsp:cNvSpPr/>
      </dsp:nvSpPr>
      <dsp:spPr>
        <a:xfrm rot="1312529">
          <a:off x="2348482" y="2643467"/>
          <a:ext cx="614886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614886" y="250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1538B0-6101-46A5-92EF-5F4CF2D2BF30}">
      <dsp:nvSpPr>
        <dsp:cNvPr id="0" name=""/>
        <dsp:cNvSpPr/>
      </dsp:nvSpPr>
      <dsp:spPr>
        <a:xfrm rot="20471727">
          <a:off x="2347946" y="1949167"/>
          <a:ext cx="849530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849530" y="250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EC2A1F-1EE8-4ED4-A7AF-2501AE58271B}">
      <dsp:nvSpPr>
        <dsp:cNvPr id="0" name=""/>
        <dsp:cNvSpPr/>
      </dsp:nvSpPr>
      <dsp:spPr>
        <a:xfrm rot="18285553">
          <a:off x="1991899" y="1317771"/>
          <a:ext cx="912268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912268" y="250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0A3766-9E29-4AD1-ACF1-CE9FDFECB445}">
      <dsp:nvSpPr>
        <dsp:cNvPr id="0" name=""/>
        <dsp:cNvSpPr/>
      </dsp:nvSpPr>
      <dsp:spPr>
        <a:xfrm>
          <a:off x="232163" y="1189525"/>
          <a:ext cx="2423475" cy="2388554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96395F-28BE-488F-A7B1-2C2B3147ADEA}">
      <dsp:nvSpPr>
        <dsp:cNvPr id="0" name=""/>
        <dsp:cNvSpPr/>
      </dsp:nvSpPr>
      <dsp:spPr>
        <a:xfrm>
          <a:off x="2488193" y="36288"/>
          <a:ext cx="1023074" cy="1023074"/>
        </a:xfrm>
        <a:prstGeom prst="ellipse">
          <a:avLst/>
        </a:prstGeom>
        <a:solidFill>
          <a:srgbClr val="FF66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/>
            <a:t>巡</a:t>
          </a:r>
          <a:endParaRPr lang="zh-TW" sz="4300" kern="1200" dirty="0">
            <a:latin typeface="Jokerman LET" pitchFamily="2" charset="0"/>
          </a:endParaRPr>
        </a:p>
      </dsp:txBody>
      <dsp:txXfrm>
        <a:off x="2638019" y="186114"/>
        <a:ext cx="723422" cy="723422"/>
      </dsp:txXfrm>
    </dsp:sp>
    <dsp:sp modelId="{B5F56EA9-FE08-48FD-B183-540993537BB0}">
      <dsp:nvSpPr>
        <dsp:cNvPr id="0" name=""/>
        <dsp:cNvSpPr/>
      </dsp:nvSpPr>
      <dsp:spPr>
        <a:xfrm>
          <a:off x="3613575" y="36288"/>
          <a:ext cx="1534611" cy="1023074"/>
        </a:xfrm>
        <a:prstGeom prst="rect">
          <a:avLst/>
        </a:prstGeom>
        <a:solidFill>
          <a:srgbClr val="FF660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Jokerman LET" pitchFamily="2" charset="0"/>
            </a:rPr>
            <a:t>巡檢容器</a:t>
          </a:r>
          <a:endParaRPr lang="zh-TW" sz="3300" kern="1200" dirty="0">
            <a:latin typeface="Jokerman LET" pitchFamily="2" charset="0"/>
          </a:endParaRPr>
        </a:p>
      </dsp:txBody>
      <dsp:txXfrm>
        <a:off x="3613575" y="36288"/>
        <a:ext cx="1534611" cy="1023074"/>
      </dsp:txXfrm>
    </dsp:sp>
    <dsp:sp modelId="{C28A1208-B9EB-495E-84C8-6E09625A4CAA}">
      <dsp:nvSpPr>
        <dsp:cNvPr id="0" name=""/>
        <dsp:cNvSpPr/>
      </dsp:nvSpPr>
      <dsp:spPr>
        <a:xfrm>
          <a:off x="3147501" y="1160870"/>
          <a:ext cx="1023074" cy="1023074"/>
        </a:xfrm>
        <a:prstGeom prst="ellipse">
          <a:avLst/>
        </a:prstGeom>
        <a:solidFill>
          <a:srgbClr val="FF66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Jokerman LET" pitchFamily="2" charset="0"/>
            </a:rPr>
            <a:t>倒</a:t>
          </a:r>
          <a:endParaRPr lang="zh-TW" sz="4300" kern="1200" dirty="0">
            <a:latin typeface="Jokerman LET" pitchFamily="2" charset="0"/>
          </a:endParaRPr>
        </a:p>
      </dsp:txBody>
      <dsp:txXfrm>
        <a:off x="3297327" y="1310696"/>
        <a:ext cx="723422" cy="723422"/>
      </dsp:txXfrm>
    </dsp:sp>
    <dsp:sp modelId="{E9A05669-FB6A-4F85-8426-A66EBC4BD064}">
      <dsp:nvSpPr>
        <dsp:cNvPr id="0" name=""/>
        <dsp:cNvSpPr/>
      </dsp:nvSpPr>
      <dsp:spPr>
        <a:xfrm>
          <a:off x="4272883" y="1160870"/>
          <a:ext cx="1534611" cy="1023074"/>
        </a:xfrm>
        <a:prstGeom prst="rect">
          <a:avLst/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Jokerman LET" pitchFamily="2" charset="0"/>
            </a:rPr>
            <a:t>倒掉積水</a:t>
          </a:r>
          <a:endParaRPr lang="zh-TW" sz="3300" kern="1200" dirty="0">
            <a:latin typeface="Jokerman LET" pitchFamily="2" charset="0"/>
          </a:endParaRPr>
        </a:p>
      </dsp:txBody>
      <dsp:txXfrm>
        <a:off x="4272883" y="1160870"/>
        <a:ext cx="1534611" cy="1023074"/>
      </dsp:txXfrm>
    </dsp:sp>
    <dsp:sp modelId="{309B7909-5DE5-45BE-BF7D-FF28597B7059}">
      <dsp:nvSpPr>
        <dsp:cNvPr id="0" name=""/>
        <dsp:cNvSpPr/>
      </dsp:nvSpPr>
      <dsp:spPr>
        <a:xfrm>
          <a:off x="2904398" y="2462123"/>
          <a:ext cx="1023074" cy="1023074"/>
        </a:xfrm>
        <a:prstGeom prst="ellipse">
          <a:avLst/>
        </a:prstGeom>
        <a:solidFill>
          <a:srgbClr val="FF66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Jokerman LET" pitchFamily="2" charset="0"/>
            </a:rPr>
            <a:t>清</a:t>
          </a:r>
          <a:endParaRPr lang="zh-TW" sz="4300" kern="1200" dirty="0">
            <a:latin typeface="Jokerman LET" pitchFamily="2" charset="0"/>
          </a:endParaRPr>
        </a:p>
      </dsp:txBody>
      <dsp:txXfrm>
        <a:off x="3054224" y="2611949"/>
        <a:ext cx="723422" cy="723422"/>
      </dsp:txXfrm>
    </dsp:sp>
    <dsp:sp modelId="{4E56522E-5DEF-45A7-BA5B-B8C6C7F7B667}">
      <dsp:nvSpPr>
        <dsp:cNvPr id="0" name=""/>
        <dsp:cNvSpPr/>
      </dsp:nvSpPr>
      <dsp:spPr>
        <a:xfrm>
          <a:off x="4029780" y="2462123"/>
          <a:ext cx="1534611" cy="1023074"/>
        </a:xfrm>
        <a:prstGeom prst="rect">
          <a:avLst/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Jokerman LET" pitchFamily="2" charset="0"/>
            </a:rPr>
            <a:t>清潔容器</a:t>
          </a:r>
          <a:endParaRPr lang="zh-TW" sz="3300" kern="1200" dirty="0">
            <a:latin typeface="Jokerman LET" pitchFamily="2" charset="0"/>
          </a:endParaRPr>
        </a:p>
      </dsp:txBody>
      <dsp:txXfrm>
        <a:off x="4029780" y="2462123"/>
        <a:ext cx="1534611" cy="1023074"/>
      </dsp:txXfrm>
    </dsp:sp>
    <dsp:sp modelId="{FF72D1D8-8CA8-483C-BF1D-4AC5EE6B2990}">
      <dsp:nvSpPr>
        <dsp:cNvPr id="0" name=""/>
        <dsp:cNvSpPr/>
      </dsp:nvSpPr>
      <dsp:spPr>
        <a:xfrm>
          <a:off x="2161659" y="3605632"/>
          <a:ext cx="1023074" cy="1023074"/>
        </a:xfrm>
        <a:prstGeom prst="ellipse">
          <a:avLst/>
        </a:prstGeom>
        <a:solidFill>
          <a:srgbClr val="FF66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Jokerman LET" pitchFamily="2" charset="0"/>
            </a:rPr>
            <a:t>刷</a:t>
          </a:r>
          <a:endParaRPr lang="zh-TW" sz="4300" kern="1200" dirty="0">
            <a:latin typeface="Jokerman LET" pitchFamily="2" charset="0"/>
          </a:endParaRPr>
        </a:p>
      </dsp:txBody>
      <dsp:txXfrm>
        <a:off x="2311485" y="3755458"/>
        <a:ext cx="723422" cy="723422"/>
      </dsp:txXfrm>
    </dsp:sp>
    <dsp:sp modelId="{EFBC69AF-DBA5-4802-A001-E47C0AB79CAB}">
      <dsp:nvSpPr>
        <dsp:cNvPr id="0" name=""/>
        <dsp:cNvSpPr/>
      </dsp:nvSpPr>
      <dsp:spPr>
        <a:xfrm>
          <a:off x="3287041" y="3605632"/>
          <a:ext cx="1534611" cy="102307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Jokerman LET" pitchFamily="2" charset="0"/>
            </a:rPr>
            <a:t>刷除蟲卵</a:t>
          </a:r>
          <a:endParaRPr lang="zh-TW" sz="3300" kern="1200" dirty="0">
            <a:latin typeface="Jokerman LET" pitchFamily="2" charset="0"/>
          </a:endParaRPr>
        </a:p>
      </dsp:txBody>
      <dsp:txXfrm>
        <a:off x="3287041" y="3605632"/>
        <a:ext cx="1534611" cy="1023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3070234" y="2763532"/>
            <a:ext cx="3136632" cy="3136632"/>
          </a:xfrm>
          <a:prstGeom prst="noSmoking">
            <a:avLst>
              <a:gd name="adj" fmla="val 13822"/>
            </a:avLst>
          </a:prstGeom>
          <a:solidFill>
            <a:srgbClr val="FF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946" b="92348" l="3541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85510">
            <a:off x="3126276" y="4036423"/>
            <a:ext cx="1534033" cy="126903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22" r="9667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71746" y="3027166"/>
            <a:ext cx="1577125" cy="130468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8573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66462">
            <a:off x="4593289" y="4036423"/>
            <a:ext cx="1624980" cy="1306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903077745"/>
              </p:ext>
            </p:extLst>
          </p:nvPr>
        </p:nvGraphicFramePr>
        <p:xfrm>
          <a:off x="1763487" y="1341019"/>
          <a:ext cx="6126480" cy="4628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779624" y="4767943"/>
            <a:ext cx="2267722" cy="15414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華康海報體 Std W12</vt:lpstr>
      <vt:lpstr>微軟正黑體</vt:lpstr>
      <vt:lpstr>新細明體</vt:lpstr>
      <vt:lpstr>Arial</vt:lpstr>
      <vt:lpstr>Calibri</vt:lpstr>
      <vt:lpstr>Calibri Light</vt:lpstr>
      <vt:lpstr>Jokerman LET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2019-10-15T02:15:20Z</dcterms:modified>
</cp:coreProperties>
</file>