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0-08T09:47:16.125" idx="1">
    <p:pos x="4051" y="184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F50CA9-0C6F-42E6-B68D-BB444E24CA6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0A099D3-76D7-4118-8047-0E806CF7A23B}">
      <dgm:prSet/>
      <dgm:spPr>
        <a:solidFill>
          <a:schemeClr val="accent2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pPr rtl="0"/>
          <a:r>
            <a:rPr lang="zh-TW" b="1" dirty="0" smtClean="0">
              <a:latin typeface="Arial" panose="020B0604020202020204" pitchFamily="34" charset="0"/>
              <a:cs typeface="Arial" panose="020B0604020202020204" pitchFamily="34" charset="0"/>
            </a:rPr>
            <a:t>巡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5CE945-8B07-4D2D-96B0-1110B2AF0228}" type="parTrans" cxnId="{EE80BB6B-178A-49D7-AF4A-1D4947D4FFF7}">
      <dgm:prSet/>
      <dgm:spPr/>
      <dgm:t>
        <a:bodyPr/>
        <a:lstStyle/>
        <a:p>
          <a:endParaRPr lang="zh-TW" altLang="en-US"/>
        </a:p>
      </dgm:t>
    </dgm:pt>
    <dgm:pt modelId="{321306E2-D401-4F3B-92A1-DF724F7F52E4}" type="sibTrans" cxnId="{EE80BB6B-178A-49D7-AF4A-1D4947D4FFF7}">
      <dgm:prSet/>
      <dgm:spPr/>
      <dgm:t>
        <a:bodyPr/>
        <a:lstStyle/>
        <a:p>
          <a:endParaRPr lang="zh-TW" altLang="en-US"/>
        </a:p>
      </dgm:t>
    </dgm:pt>
    <dgm:pt modelId="{EF06B66A-E7AB-449E-8E03-962E7013D42A}">
      <dgm:prSet/>
      <dgm:spPr/>
      <dgm:t>
        <a:bodyPr/>
        <a:lstStyle/>
        <a:p>
          <a:pPr rtl="0"/>
          <a:r>
            <a:rPr lang="zh-TW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巡檢容器</a:t>
          </a:r>
          <a:endParaRPr lang="zh-TW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9B9537-A127-4CC6-BB06-FF1E319D7F70}" type="parTrans" cxnId="{6AE34D4A-4F8E-495C-89A6-115D5E418142}">
      <dgm:prSet/>
      <dgm:spPr/>
      <dgm:t>
        <a:bodyPr/>
        <a:lstStyle/>
        <a:p>
          <a:endParaRPr lang="zh-TW" altLang="en-US"/>
        </a:p>
      </dgm:t>
    </dgm:pt>
    <dgm:pt modelId="{E1A94469-4F55-402B-9F0B-342E63FA4C54}" type="sibTrans" cxnId="{6AE34D4A-4F8E-495C-89A6-115D5E418142}">
      <dgm:prSet/>
      <dgm:spPr/>
      <dgm:t>
        <a:bodyPr/>
        <a:lstStyle/>
        <a:p>
          <a:endParaRPr lang="zh-TW" altLang="en-US"/>
        </a:p>
      </dgm:t>
    </dgm:pt>
    <dgm:pt modelId="{E2D8D327-D1D2-4DB5-BF5E-0D884B877AFE}">
      <dgm:prSet/>
      <dgm:spPr>
        <a:solidFill>
          <a:schemeClr val="accent2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pPr rtl="0"/>
          <a:r>
            <a:rPr lang="zh-TW" b="1" dirty="0" smtClean="0">
              <a:latin typeface="Arial" panose="020B0604020202020204" pitchFamily="34" charset="0"/>
              <a:cs typeface="Arial" panose="020B0604020202020204" pitchFamily="34" charset="0"/>
            </a:rPr>
            <a:t>倒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F41BB7-88D1-4EA2-BA25-637B2089A1E0}" type="parTrans" cxnId="{E16AE316-6307-41E9-8849-00C6E11A80DD}">
      <dgm:prSet/>
      <dgm:spPr/>
      <dgm:t>
        <a:bodyPr/>
        <a:lstStyle/>
        <a:p>
          <a:endParaRPr lang="zh-TW" altLang="en-US"/>
        </a:p>
      </dgm:t>
    </dgm:pt>
    <dgm:pt modelId="{97391844-C7A5-4C82-B9B5-91BCCBD1D3D4}" type="sibTrans" cxnId="{E16AE316-6307-41E9-8849-00C6E11A80DD}">
      <dgm:prSet/>
      <dgm:spPr/>
      <dgm:t>
        <a:bodyPr/>
        <a:lstStyle/>
        <a:p>
          <a:endParaRPr lang="zh-TW" altLang="en-US"/>
        </a:p>
      </dgm:t>
    </dgm:pt>
    <dgm:pt modelId="{29DB9667-C367-4E18-8D6A-176178B740B6}">
      <dgm:prSet/>
      <dgm:spPr/>
      <dgm:t>
        <a:bodyPr/>
        <a:lstStyle/>
        <a:p>
          <a:pPr rtl="0"/>
          <a:r>
            <a:rPr lang="zh-TW" b="1" dirty="0" smtClean="0">
              <a:solidFill>
                <a:schemeClr val="accent2">
                  <a:lumMod val="75000"/>
                </a:schemeClr>
              </a:solidFill>
              <a:latin typeface="Algerian" panose="04020705040A02060702" pitchFamily="82" charset="0"/>
              <a:cs typeface="Arial" panose="020B0604020202020204" pitchFamily="34" charset="0"/>
            </a:rPr>
            <a:t>倒掉積水</a:t>
          </a:r>
          <a:endParaRPr lang="zh-TW" dirty="0">
            <a:solidFill>
              <a:schemeClr val="accent2">
                <a:lumMod val="75000"/>
              </a:schemeClr>
            </a:solidFill>
            <a:latin typeface="Algerian" panose="04020705040A02060702" pitchFamily="82" charset="0"/>
            <a:cs typeface="Arial" panose="020B0604020202020204" pitchFamily="34" charset="0"/>
          </a:endParaRPr>
        </a:p>
      </dgm:t>
    </dgm:pt>
    <dgm:pt modelId="{E2140126-D978-4DF9-A07E-F5E90C1F126F}" type="parTrans" cxnId="{381EDBC5-A6DC-4B06-A3FA-228E20E037A0}">
      <dgm:prSet/>
      <dgm:spPr/>
      <dgm:t>
        <a:bodyPr/>
        <a:lstStyle/>
        <a:p>
          <a:endParaRPr lang="zh-TW" altLang="en-US"/>
        </a:p>
      </dgm:t>
    </dgm:pt>
    <dgm:pt modelId="{45CF622D-C2A4-4465-B8B6-A08ED55E6822}" type="sibTrans" cxnId="{381EDBC5-A6DC-4B06-A3FA-228E20E037A0}">
      <dgm:prSet/>
      <dgm:spPr/>
      <dgm:t>
        <a:bodyPr/>
        <a:lstStyle/>
        <a:p>
          <a:endParaRPr lang="zh-TW" altLang="en-US"/>
        </a:p>
      </dgm:t>
    </dgm:pt>
    <dgm:pt modelId="{C92AAECC-726D-4AE8-9BD6-2567B237530A}">
      <dgm:prSet/>
      <dgm:spPr>
        <a:solidFill>
          <a:schemeClr val="accent2">
            <a:lumMod val="60000"/>
            <a:lumOff val="40000"/>
          </a:schemeClr>
        </a:solidFill>
        <a:ln>
          <a:solidFill>
            <a:srgbClr val="7030A0"/>
          </a:solidFill>
        </a:ln>
      </dgm:spPr>
      <dgm:t>
        <a:bodyPr/>
        <a:lstStyle/>
        <a:p>
          <a:pPr rtl="0"/>
          <a:r>
            <a:rPr lang="zh-TW" b="1" dirty="0" smtClean="0">
              <a:latin typeface="Arial" panose="020B0604020202020204" pitchFamily="34" charset="0"/>
              <a:cs typeface="Arial" panose="020B0604020202020204" pitchFamily="34" charset="0"/>
            </a:rPr>
            <a:t>清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91D4D8-FC81-414C-9DCC-E5A93BBD8D4A}" type="parTrans" cxnId="{2656C461-EB56-4F4D-884F-228707C6BF61}">
      <dgm:prSet/>
      <dgm:spPr/>
      <dgm:t>
        <a:bodyPr/>
        <a:lstStyle/>
        <a:p>
          <a:endParaRPr lang="zh-TW" altLang="en-US"/>
        </a:p>
      </dgm:t>
    </dgm:pt>
    <dgm:pt modelId="{2CB14B7F-3E90-4244-BC2E-E9095819198A}" type="sibTrans" cxnId="{2656C461-EB56-4F4D-884F-228707C6BF61}">
      <dgm:prSet/>
      <dgm:spPr/>
      <dgm:t>
        <a:bodyPr/>
        <a:lstStyle/>
        <a:p>
          <a:endParaRPr lang="zh-TW" altLang="en-US"/>
        </a:p>
      </dgm:t>
    </dgm:pt>
    <dgm:pt modelId="{2703F006-3992-404E-BCB0-678389D740AA}">
      <dgm:prSet/>
      <dgm:spPr/>
      <dgm:t>
        <a:bodyPr/>
        <a:lstStyle/>
        <a:p>
          <a:pPr rtl="0"/>
          <a:r>
            <a:rPr lang="zh-TW" b="1" dirty="0" smtClean="0">
              <a:solidFill>
                <a:schemeClr val="accent2">
                  <a:lumMod val="75000"/>
                </a:schemeClr>
              </a:solidFill>
              <a:latin typeface="Bahnschrift Condensed" panose="020B0502040204020203" pitchFamily="34" charset="0"/>
              <a:cs typeface="Arial" panose="020B0604020202020204" pitchFamily="34" charset="0"/>
            </a:rPr>
            <a:t>清潔容器</a:t>
          </a:r>
          <a:endParaRPr lang="zh-TW" dirty="0">
            <a:solidFill>
              <a:schemeClr val="accent2">
                <a:lumMod val="75000"/>
              </a:schemeClr>
            </a:solidFill>
            <a:latin typeface="Bahnschrift Condensed" panose="020B0502040204020203" pitchFamily="34" charset="0"/>
            <a:cs typeface="Arial" panose="020B0604020202020204" pitchFamily="34" charset="0"/>
          </a:endParaRPr>
        </a:p>
      </dgm:t>
    </dgm:pt>
    <dgm:pt modelId="{99686C85-0682-4BD6-BFE0-D5EEDDE335D6}" type="parTrans" cxnId="{50B8422B-0BB8-4D27-8E36-639970AEB3A0}">
      <dgm:prSet/>
      <dgm:spPr/>
      <dgm:t>
        <a:bodyPr/>
        <a:lstStyle/>
        <a:p>
          <a:endParaRPr lang="zh-TW" altLang="en-US"/>
        </a:p>
      </dgm:t>
    </dgm:pt>
    <dgm:pt modelId="{17D34A70-04BD-43FE-B2B7-D57E312AA6DC}" type="sibTrans" cxnId="{50B8422B-0BB8-4D27-8E36-639970AEB3A0}">
      <dgm:prSet/>
      <dgm:spPr/>
      <dgm:t>
        <a:bodyPr/>
        <a:lstStyle/>
        <a:p>
          <a:endParaRPr lang="zh-TW" altLang="en-US"/>
        </a:p>
      </dgm:t>
    </dgm:pt>
    <dgm:pt modelId="{90C70B6F-B300-4547-AB65-2887953D7DA0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zh-TW" b="1" dirty="0" smtClean="0">
              <a:latin typeface="Arial" panose="020B0604020202020204" pitchFamily="34" charset="0"/>
              <a:cs typeface="Arial" panose="020B0604020202020204" pitchFamily="34" charset="0"/>
            </a:rPr>
            <a:t>刷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DC0181-36F3-4024-9CEB-F3707668553E}" type="parTrans" cxnId="{61704AD7-3F94-4BA9-A271-C416590C2276}">
      <dgm:prSet/>
      <dgm:spPr/>
      <dgm:t>
        <a:bodyPr/>
        <a:lstStyle/>
        <a:p>
          <a:endParaRPr lang="zh-TW" altLang="en-US"/>
        </a:p>
      </dgm:t>
    </dgm:pt>
    <dgm:pt modelId="{C1863A4E-9E8B-40C1-A3A4-245FBCDF18EC}" type="sibTrans" cxnId="{61704AD7-3F94-4BA9-A271-C416590C2276}">
      <dgm:prSet/>
      <dgm:spPr/>
      <dgm:t>
        <a:bodyPr/>
        <a:lstStyle/>
        <a:p>
          <a:endParaRPr lang="zh-TW" altLang="en-US"/>
        </a:p>
      </dgm:t>
    </dgm:pt>
    <dgm:pt modelId="{ED0055A5-0F31-40DF-8075-4C74BA5268EE}">
      <dgm:prSet/>
      <dgm:spPr/>
      <dgm:t>
        <a:bodyPr/>
        <a:lstStyle/>
        <a:p>
          <a:pPr rtl="0"/>
          <a:r>
            <a:rPr lang="zh-TW" b="1" dirty="0" smtClean="0">
              <a:solidFill>
                <a:schemeClr val="accent2">
                  <a:lumMod val="75000"/>
                </a:schemeClr>
              </a:solidFill>
              <a:latin typeface="Bahnschrift Light" panose="020B0502040204020203" pitchFamily="34" charset="0"/>
              <a:cs typeface="Arial" panose="020B0604020202020204" pitchFamily="34" charset="0"/>
            </a:rPr>
            <a:t>刷除蟲卵</a:t>
          </a:r>
          <a:endParaRPr lang="zh-TW" dirty="0">
            <a:solidFill>
              <a:schemeClr val="accent2">
                <a:lumMod val="75000"/>
              </a:schemeClr>
            </a:solidFill>
            <a:latin typeface="Bahnschrift Light" panose="020B0502040204020203" pitchFamily="34" charset="0"/>
            <a:cs typeface="Arial" panose="020B0604020202020204" pitchFamily="34" charset="0"/>
          </a:endParaRPr>
        </a:p>
      </dgm:t>
    </dgm:pt>
    <dgm:pt modelId="{143FA1AD-4D05-43FA-9864-76098DF2F7FA}" type="parTrans" cxnId="{0F44B2AD-96D1-4646-8749-176A8F4EEF4C}">
      <dgm:prSet/>
      <dgm:spPr/>
      <dgm:t>
        <a:bodyPr/>
        <a:lstStyle/>
        <a:p>
          <a:endParaRPr lang="zh-TW" altLang="en-US"/>
        </a:p>
      </dgm:t>
    </dgm:pt>
    <dgm:pt modelId="{EA8D88F1-65DA-4B3E-9393-D34DAF86B74A}" type="sibTrans" cxnId="{0F44B2AD-96D1-4646-8749-176A8F4EEF4C}">
      <dgm:prSet/>
      <dgm:spPr/>
      <dgm:t>
        <a:bodyPr/>
        <a:lstStyle/>
        <a:p>
          <a:endParaRPr lang="zh-TW" altLang="en-US"/>
        </a:p>
      </dgm:t>
    </dgm:pt>
    <dgm:pt modelId="{03325CC9-8786-4769-81D3-9FDB5B262198}" type="pres">
      <dgm:prSet presAssocID="{53F50CA9-0C6F-42E6-B68D-BB444E24CA6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7274111-4570-4281-9FD8-7D9B10907FD6}" type="pres">
      <dgm:prSet presAssocID="{53F50CA9-0C6F-42E6-B68D-BB444E24CA67}" presName="cycle" presStyleCnt="0"/>
      <dgm:spPr/>
    </dgm:pt>
    <dgm:pt modelId="{36111905-6398-408A-9D1E-E6B1B6DB050A}" type="pres">
      <dgm:prSet presAssocID="{53F50CA9-0C6F-42E6-B68D-BB444E24CA67}" presName="centerShape" presStyleCnt="0"/>
      <dgm:spPr/>
    </dgm:pt>
    <dgm:pt modelId="{079ED0A2-E67A-47DE-A8F0-F9E17F834FDD}" type="pres">
      <dgm:prSet presAssocID="{53F50CA9-0C6F-42E6-B68D-BB444E24CA67}" presName="connSite" presStyleLbl="node1" presStyleIdx="0" presStyleCnt="5"/>
      <dgm:spPr/>
    </dgm:pt>
    <dgm:pt modelId="{A296BE6C-2F3D-4FE3-A8F0-4D355CD405F2}" type="pres">
      <dgm:prSet presAssocID="{53F50CA9-0C6F-42E6-B68D-BB444E24CA67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zh-TW" altLang="en-US"/>
        </a:p>
      </dgm:t>
    </dgm:pt>
    <dgm:pt modelId="{2FC5C36B-6003-45CC-9B28-AB2C77F91FBB}" type="pres">
      <dgm:prSet presAssocID="{145CE945-8B07-4D2D-96B0-1110B2AF022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A9CB71F-7DDC-4202-B6F7-94D70C68BFC5}" type="pres">
      <dgm:prSet presAssocID="{30A099D3-76D7-4118-8047-0E806CF7A23B}" presName="node" presStyleCnt="0"/>
      <dgm:spPr/>
    </dgm:pt>
    <dgm:pt modelId="{E9993F2F-DE6A-4A55-9B7B-60206CDEDD01}" type="pres">
      <dgm:prSet presAssocID="{30A099D3-76D7-4118-8047-0E806CF7A23B}" presName="parentNode" presStyleLbl="node1" presStyleIdx="1" presStyleCnt="5" custScaleY="10593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9251A2-7374-4B47-A2F9-6BB862AF47E3}" type="pres">
      <dgm:prSet presAssocID="{30A099D3-76D7-4118-8047-0E806CF7A23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0EB635-91C9-4B25-BBB5-F97E129CA3F8}" type="pres">
      <dgm:prSet presAssocID="{D9F41BB7-88D1-4EA2-BA25-637B2089A1E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5BD2829-973E-4B04-BC8C-F6978CC27F24}" type="pres">
      <dgm:prSet presAssocID="{E2D8D327-D1D2-4DB5-BF5E-0D884B877AFE}" presName="node" presStyleCnt="0"/>
      <dgm:spPr/>
    </dgm:pt>
    <dgm:pt modelId="{686B95C7-180D-4DC1-9896-D0BAD649BD9B}" type="pres">
      <dgm:prSet presAssocID="{E2D8D327-D1D2-4DB5-BF5E-0D884B877AF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7B2B84-897F-4FAC-8445-FF36C27412A2}" type="pres">
      <dgm:prSet presAssocID="{E2D8D327-D1D2-4DB5-BF5E-0D884B877AF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50923F-7D0E-4E5A-BE9D-2D1B5111C1B0}" type="pres">
      <dgm:prSet presAssocID="{5791D4D8-FC81-414C-9DCC-E5A93BBD8D4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F22C7BC-7A43-4090-ACE9-D89E4396BFBF}" type="pres">
      <dgm:prSet presAssocID="{C92AAECC-726D-4AE8-9BD6-2567B237530A}" presName="node" presStyleCnt="0"/>
      <dgm:spPr/>
    </dgm:pt>
    <dgm:pt modelId="{2E52C726-4F0B-4656-93EF-4B16A41EB613}" type="pres">
      <dgm:prSet presAssocID="{C92AAECC-726D-4AE8-9BD6-2567B237530A}" presName="parentNode" presStyleLbl="node1" presStyleIdx="3" presStyleCnt="5" custLinFactNeighborX="6402" custLinFactNeighborY="-236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DCC005-9C97-4E64-8828-A86A1FEA434E}" type="pres">
      <dgm:prSet presAssocID="{C92AAECC-726D-4AE8-9BD6-2567B237530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03A21F-5C5C-4AB9-889B-D750288E19F6}" type="pres">
      <dgm:prSet presAssocID="{08DC0181-36F3-4024-9CEB-F3707668553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0FE334B-866E-42F6-A1B2-D4DE53E78B8D}" type="pres">
      <dgm:prSet presAssocID="{90C70B6F-B300-4547-AB65-2887953D7DA0}" presName="node" presStyleCnt="0"/>
      <dgm:spPr/>
    </dgm:pt>
    <dgm:pt modelId="{D1E9F202-31C3-43D0-BE24-F1BB2EA4BC8A}" type="pres">
      <dgm:prSet presAssocID="{90C70B6F-B300-4547-AB65-2887953D7DA0}" presName="parentNode" presStyleLbl="node1" presStyleIdx="4" presStyleCnt="5" custLinFactNeighborX="5607" custLinFactNeighborY="807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5B7A34-1682-4421-A2DA-F7590A133001}" type="pres">
      <dgm:prSet presAssocID="{90C70B6F-B300-4547-AB65-2887953D7DA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656C461-EB56-4F4D-884F-228707C6BF61}" srcId="{53F50CA9-0C6F-42E6-B68D-BB444E24CA67}" destId="{C92AAECC-726D-4AE8-9BD6-2567B237530A}" srcOrd="2" destOrd="0" parTransId="{5791D4D8-FC81-414C-9DCC-E5A93BBD8D4A}" sibTransId="{2CB14B7F-3E90-4244-BC2E-E9095819198A}"/>
    <dgm:cxn modelId="{F1A6EFF1-71D0-4A8F-BEB7-1C8055423108}" type="presOf" srcId="{2703F006-3992-404E-BCB0-678389D740AA}" destId="{1ADCC005-9C97-4E64-8828-A86A1FEA434E}" srcOrd="0" destOrd="0" presId="urn:microsoft.com/office/officeart/2005/8/layout/radial2"/>
    <dgm:cxn modelId="{50B8422B-0BB8-4D27-8E36-639970AEB3A0}" srcId="{C92AAECC-726D-4AE8-9BD6-2567B237530A}" destId="{2703F006-3992-404E-BCB0-678389D740AA}" srcOrd="0" destOrd="0" parTransId="{99686C85-0682-4BD6-BFE0-D5EEDDE335D6}" sibTransId="{17D34A70-04BD-43FE-B2B7-D57E312AA6DC}"/>
    <dgm:cxn modelId="{E1E4E0E2-3778-446D-9152-7DB6C45DD72B}" type="presOf" srcId="{EF06B66A-E7AB-449E-8E03-962E7013D42A}" destId="{E49251A2-7374-4B47-A2F9-6BB862AF47E3}" srcOrd="0" destOrd="0" presId="urn:microsoft.com/office/officeart/2005/8/layout/radial2"/>
    <dgm:cxn modelId="{817714B0-9A82-4854-936C-B3BDC4D88AD9}" type="presOf" srcId="{08DC0181-36F3-4024-9CEB-F3707668553E}" destId="{1B03A21F-5C5C-4AB9-889B-D750288E19F6}" srcOrd="0" destOrd="0" presId="urn:microsoft.com/office/officeart/2005/8/layout/radial2"/>
    <dgm:cxn modelId="{0F44B2AD-96D1-4646-8749-176A8F4EEF4C}" srcId="{90C70B6F-B300-4547-AB65-2887953D7DA0}" destId="{ED0055A5-0F31-40DF-8075-4C74BA5268EE}" srcOrd="0" destOrd="0" parTransId="{143FA1AD-4D05-43FA-9864-76098DF2F7FA}" sibTransId="{EA8D88F1-65DA-4B3E-9393-D34DAF86B74A}"/>
    <dgm:cxn modelId="{EE80BB6B-178A-49D7-AF4A-1D4947D4FFF7}" srcId="{53F50CA9-0C6F-42E6-B68D-BB444E24CA67}" destId="{30A099D3-76D7-4118-8047-0E806CF7A23B}" srcOrd="0" destOrd="0" parTransId="{145CE945-8B07-4D2D-96B0-1110B2AF0228}" sibTransId="{321306E2-D401-4F3B-92A1-DF724F7F52E4}"/>
    <dgm:cxn modelId="{6AE34D4A-4F8E-495C-89A6-115D5E418142}" srcId="{30A099D3-76D7-4118-8047-0E806CF7A23B}" destId="{EF06B66A-E7AB-449E-8E03-962E7013D42A}" srcOrd="0" destOrd="0" parTransId="{D29B9537-A127-4CC6-BB06-FF1E319D7F70}" sibTransId="{E1A94469-4F55-402B-9F0B-342E63FA4C54}"/>
    <dgm:cxn modelId="{6E4426EB-90D6-4B35-B0FF-88A6A713A831}" type="presOf" srcId="{90C70B6F-B300-4547-AB65-2887953D7DA0}" destId="{D1E9F202-31C3-43D0-BE24-F1BB2EA4BC8A}" srcOrd="0" destOrd="0" presId="urn:microsoft.com/office/officeart/2005/8/layout/radial2"/>
    <dgm:cxn modelId="{06D1DA68-D540-414E-97A8-BB9A9B7E2F8C}" type="presOf" srcId="{30A099D3-76D7-4118-8047-0E806CF7A23B}" destId="{E9993F2F-DE6A-4A55-9B7B-60206CDEDD01}" srcOrd="0" destOrd="0" presId="urn:microsoft.com/office/officeart/2005/8/layout/radial2"/>
    <dgm:cxn modelId="{49B0A643-D3B2-4045-8004-646645F7D4F4}" type="presOf" srcId="{ED0055A5-0F31-40DF-8075-4C74BA5268EE}" destId="{CD5B7A34-1682-4421-A2DA-F7590A133001}" srcOrd="0" destOrd="0" presId="urn:microsoft.com/office/officeart/2005/8/layout/radial2"/>
    <dgm:cxn modelId="{E64B81C0-4277-4855-AB07-5864F148A2FC}" type="presOf" srcId="{C92AAECC-726D-4AE8-9BD6-2567B237530A}" destId="{2E52C726-4F0B-4656-93EF-4B16A41EB613}" srcOrd="0" destOrd="0" presId="urn:microsoft.com/office/officeart/2005/8/layout/radial2"/>
    <dgm:cxn modelId="{3A1599C8-6A5F-47D1-9CEF-930E90A9037D}" type="presOf" srcId="{53F50CA9-0C6F-42E6-B68D-BB444E24CA67}" destId="{03325CC9-8786-4769-81D3-9FDB5B262198}" srcOrd="0" destOrd="0" presId="urn:microsoft.com/office/officeart/2005/8/layout/radial2"/>
    <dgm:cxn modelId="{FD5EEBD6-8ADD-483C-BF28-D8C6F36308B6}" type="presOf" srcId="{145CE945-8B07-4D2D-96B0-1110B2AF0228}" destId="{2FC5C36B-6003-45CC-9B28-AB2C77F91FBB}" srcOrd="0" destOrd="0" presId="urn:microsoft.com/office/officeart/2005/8/layout/radial2"/>
    <dgm:cxn modelId="{70C8DDE2-1AAC-49BC-B496-0ECF23F1B107}" type="presOf" srcId="{5791D4D8-FC81-414C-9DCC-E5A93BBD8D4A}" destId="{4A50923F-7D0E-4E5A-BE9D-2D1B5111C1B0}" srcOrd="0" destOrd="0" presId="urn:microsoft.com/office/officeart/2005/8/layout/radial2"/>
    <dgm:cxn modelId="{381EDBC5-A6DC-4B06-A3FA-228E20E037A0}" srcId="{E2D8D327-D1D2-4DB5-BF5E-0D884B877AFE}" destId="{29DB9667-C367-4E18-8D6A-176178B740B6}" srcOrd="0" destOrd="0" parTransId="{E2140126-D978-4DF9-A07E-F5E90C1F126F}" sibTransId="{45CF622D-C2A4-4465-B8B6-A08ED55E6822}"/>
    <dgm:cxn modelId="{06373205-51D3-447F-BE15-A41F4F7DF521}" type="presOf" srcId="{D9F41BB7-88D1-4EA2-BA25-637B2089A1E0}" destId="{680EB635-91C9-4B25-BBB5-F97E129CA3F8}" srcOrd="0" destOrd="0" presId="urn:microsoft.com/office/officeart/2005/8/layout/radial2"/>
    <dgm:cxn modelId="{61704AD7-3F94-4BA9-A271-C416590C2276}" srcId="{53F50CA9-0C6F-42E6-B68D-BB444E24CA67}" destId="{90C70B6F-B300-4547-AB65-2887953D7DA0}" srcOrd="3" destOrd="0" parTransId="{08DC0181-36F3-4024-9CEB-F3707668553E}" sibTransId="{C1863A4E-9E8B-40C1-A3A4-245FBCDF18EC}"/>
    <dgm:cxn modelId="{E16AE316-6307-41E9-8849-00C6E11A80DD}" srcId="{53F50CA9-0C6F-42E6-B68D-BB444E24CA67}" destId="{E2D8D327-D1D2-4DB5-BF5E-0D884B877AFE}" srcOrd="1" destOrd="0" parTransId="{D9F41BB7-88D1-4EA2-BA25-637B2089A1E0}" sibTransId="{97391844-C7A5-4C82-B9B5-91BCCBD1D3D4}"/>
    <dgm:cxn modelId="{B02D683A-00F4-4A7F-B7DC-BB92EFD8CB21}" type="presOf" srcId="{29DB9667-C367-4E18-8D6A-176178B740B6}" destId="{1F7B2B84-897F-4FAC-8445-FF36C27412A2}" srcOrd="0" destOrd="0" presId="urn:microsoft.com/office/officeart/2005/8/layout/radial2"/>
    <dgm:cxn modelId="{5C78F814-85B7-465B-BB9A-77AE214321B4}" type="presOf" srcId="{E2D8D327-D1D2-4DB5-BF5E-0D884B877AFE}" destId="{686B95C7-180D-4DC1-9896-D0BAD649BD9B}" srcOrd="0" destOrd="0" presId="urn:microsoft.com/office/officeart/2005/8/layout/radial2"/>
    <dgm:cxn modelId="{9E5F7ACF-14A5-4ED7-BF4D-7CB3BE6DB8E0}" type="presParOf" srcId="{03325CC9-8786-4769-81D3-9FDB5B262198}" destId="{57274111-4570-4281-9FD8-7D9B10907FD6}" srcOrd="0" destOrd="0" presId="urn:microsoft.com/office/officeart/2005/8/layout/radial2"/>
    <dgm:cxn modelId="{A9EB52DE-315B-4CF3-9A59-FB5852EE7090}" type="presParOf" srcId="{57274111-4570-4281-9FD8-7D9B10907FD6}" destId="{36111905-6398-408A-9D1E-E6B1B6DB050A}" srcOrd="0" destOrd="0" presId="urn:microsoft.com/office/officeart/2005/8/layout/radial2"/>
    <dgm:cxn modelId="{BE349BAD-0782-4CA4-B009-B6F26FCF07AC}" type="presParOf" srcId="{36111905-6398-408A-9D1E-E6B1B6DB050A}" destId="{079ED0A2-E67A-47DE-A8F0-F9E17F834FDD}" srcOrd="0" destOrd="0" presId="urn:microsoft.com/office/officeart/2005/8/layout/radial2"/>
    <dgm:cxn modelId="{0BBD6D77-28E0-4B1F-A3E4-EF887D77E0A6}" type="presParOf" srcId="{36111905-6398-408A-9D1E-E6B1B6DB050A}" destId="{A296BE6C-2F3D-4FE3-A8F0-4D355CD405F2}" srcOrd="1" destOrd="0" presId="urn:microsoft.com/office/officeart/2005/8/layout/radial2"/>
    <dgm:cxn modelId="{2EB963C7-1912-4946-A703-2AA364C4AC38}" type="presParOf" srcId="{57274111-4570-4281-9FD8-7D9B10907FD6}" destId="{2FC5C36B-6003-45CC-9B28-AB2C77F91FBB}" srcOrd="1" destOrd="0" presId="urn:microsoft.com/office/officeart/2005/8/layout/radial2"/>
    <dgm:cxn modelId="{7802859D-5091-42C6-8D7E-10C506B85D6A}" type="presParOf" srcId="{57274111-4570-4281-9FD8-7D9B10907FD6}" destId="{DA9CB71F-7DDC-4202-B6F7-94D70C68BFC5}" srcOrd="2" destOrd="0" presId="urn:microsoft.com/office/officeart/2005/8/layout/radial2"/>
    <dgm:cxn modelId="{0A7C649A-0DBC-4AC2-AE15-989657C90504}" type="presParOf" srcId="{DA9CB71F-7DDC-4202-B6F7-94D70C68BFC5}" destId="{E9993F2F-DE6A-4A55-9B7B-60206CDEDD01}" srcOrd="0" destOrd="0" presId="urn:microsoft.com/office/officeart/2005/8/layout/radial2"/>
    <dgm:cxn modelId="{D8786B6F-8949-415B-9245-40C1A261C825}" type="presParOf" srcId="{DA9CB71F-7DDC-4202-B6F7-94D70C68BFC5}" destId="{E49251A2-7374-4B47-A2F9-6BB862AF47E3}" srcOrd="1" destOrd="0" presId="urn:microsoft.com/office/officeart/2005/8/layout/radial2"/>
    <dgm:cxn modelId="{03E570A1-237D-41A9-B611-0305C435676C}" type="presParOf" srcId="{57274111-4570-4281-9FD8-7D9B10907FD6}" destId="{680EB635-91C9-4B25-BBB5-F97E129CA3F8}" srcOrd="3" destOrd="0" presId="urn:microsoft.com/office/officeart/2005/8/layout/radial2"/>
    <dgm:cxn modelId="{D675852F-38EF-4AEA-AED1-AEEC408AB1D7}" type="presParOf" srcId="{57274111-4570-4281-9FD8-7D9B10907FD6}" destId="{85BD2829-973E-4B04-BC8C-F6978CC27F24}" srcOrd="4" destOrd="0" presId="urn:microsoft.com/office/officeart/2005/8/layout/radial2"/>
    <dgm:cxn modelId="{C4925CB8-0CC8-4CBB-9555-76B76225CD71}" type="presParOf" srcId="{85BD2829-973E-4B04-BC8C-F6978CC27F24}" destId="{686B95C7-180D-4DC1-9896-D0BAD649BD9B}" srcOrd="0" destOrd="0" presId="urn:microsoft.com/office/officeart/2005/8/layout/radial2"/>
    <dgm:cxn modelId="{B5920B3A-25D5-4423-8DAC-8912E7C96CC2}" type="presParOf" srcId="{85BD2829-973E-4B04-BC8C-F6978CC27F24}" destId="{1F7B2B84-897F-4FAC-8445-FF36C27412A2}" srcOrd="1" destOrd="0" presId="urn:microsoft.com/office/officeart/2005/8/layout/radial2"/>
    <dgm:cxn modelId="{592C81C1-D257-43A4-BF98-B3125B72C185}" type="presParOf" srcId="{57274111-4570-4281-9FD8-7D9B10907FD6}" destId="{4A50923F-7D0E-4E5A-BE9D-2D1B5111C1B0}" srcOrd="5" destOrd="0" presId="urn:microsoft.com/office/officeart/2005/8/layout/radial2"/>
    <dgm:cxn modelId="{268A9455-BAD0-4806-A954-6B4CED3F2D85}" type="presParOf" srcId="{57274111-4570-4281-9FD8-7D9B10907FD6}" destId="{0F22C7BC-7A43-4090-ACE9-D89E4396BFBF}" srcOrd="6" destOrd="0" presId="urn:microsoft.com/office/officeart/2005/8/layout/radial2"/>
    <dgm:cxn modelId="{8E2402B1-A80B-4A02-A5A5-F5B27496B830}" type="presParOf" srcId="{0F22C7BC-7A43-4090-ACE9-D89E4396BFBF}" destId="{2E52C726-4F0B-4656-93EF-4B16A41EB613}" srcOrd="0" destOrd="0" presId="urn:microsoft.com/office/officeart/2005/8/layout/radial2"/>
    <dgm:cxn modelId="{A4EE1DBD-A94C-4421-8F75-D979C7896B4B}" type="presParOf" srcId="{0F22C7BC-7A43-4090-ACE9-D89E4396BFBF}" destId="{1ADCC005-9C97-4E64-8828-A86A1FEA434E}" srcOrd="1" destOrd="0" presId="urn:microsoft.com/office/officeart/2005/8/layout/radial2"/>
    <dgm:cxn modelId="{458AF048-6062-449C-B2BB-9E6CF61CD88A}" type="presParOf" srcId="{57274111-4570-4281-9FD8-7D9B10907FD6}" destId="{1B03A21F-5C5C-4AB9-889B-D750288E19F6}" srcOrd="7" destOrd="0" presId="urn:microsoft.com/office/officeart/2005/8/layout/radial2"/>
    <dgm:cxn modelId="{C6833816-9C98-4CF7-A34D-0F3DDB8CB479}" type="presParOf" srcId="{57274111-4570-4281-9FD8-7D9B10907FD6}" destId="{E0FE334B-866E-42F6-A1B2-D4DE53E78B8D}" srcOrd="8" destOrd="0" presId="urn:microsoft.com/office/officeart/2005/8/layout/radial2"/>
    <dgm:cxn modelId="{948B299E-E1D5-45B9-B892-EBF983643E8C}" type="presParOf" srcId="{E0FE334B-866E-42F6-A1B2-D4DE53E78B8D}" destId="{D1E9F202-31C3-43D0-BE24-F1BB2EA4BC8A}" srcOrd="0" destOrd="0" presId="urn:microsoft.com/office/officeart/2005/8/layout/radial2"/>
    <dgm:cxn modelId="{F74856D4-AA8F-4681-979A-738C408F8015}" type="presParOf" srcId="{E0FE334B-866E-42F6-A1B2-D4DE53E78B8D}" destId="{CD5B7A34-1682-4421-A2DA-F7590A13300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03A21F-5C5C-4AB9-889B-D750288E19F6}">
      <dsp:nvSpPr>
        <dsp:cNvPr id="0" name=""/>
        <dsp:cNvSpPr/>
      </dsp:nvSpPr>
      <dsp:spPr>
        <a:xfrm rot="3599912">
          <a:off x="2878377" y="2309787"/>
          <a:ext cx="617694" cy="28212"/>
        </a:xfrm>
        <a:custGeom>
          <a:avLst/>
          <a:gdLst/>
          <a:ahLst/>
          <a:cxnLst/>
          <a:rect l="0" t="0" r="0" b="0"/>
          <a:pathLst>
            <a:path>
              <a:moveTo>
                <a:pt x="0" y="14106"/>
              </a:moveTo>
              <a:lnTo>
                <a:pt x="617694" y="141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50923F-7D0E-4E5A-BE9D-2D1B5111C1B0}">
      <dsp:nvSpPr>
        <dsp:cNvPr id="0" name=""/>
        <dsp:cNvSpPr/>
      </dsp:nvSpPr>
      <dsp:spPr>
        <a:xfrm rot="1224118">
          <a:off x="3195215" y="1861347"/>
          <a:ext cx="473078" cy="28212"/>
        </a:xfrm>
        <a:custGeom>
          <a:avLst/>
          <a:gdLst/>
          <a:ahLst/>
          <a:cxnLst/>
          <a:rect l="0" t="0" r="0" b="0"/>
          <a:pathLst>
            <a:path>
              <a:moveTo>
                <a:pt x="0" y="14106"/>
              </a:moveTo>
              <a:lnTo>
                <a:pt x="473078" y="141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0EB635-91C9-4B25-BBB5-F97E129CA3F8}">
      <dsp:nvSpPr>
        <dsp:cNvPr id="0" name=""/>
        <dsp:cNvSpPr/>
      </dsp:nvSpPr>
      <dsp:spPr>
        <a:xfrm rot="20287358">
          <a:off x="3194505" y="1374017"/>
          <a:ext cx="431805" cy="28212"/>
        </a:xfrm>
        <a:custGeom>
          <a:avLst/>
          <a:gdLst/>
          <a:ahLst/>
          <a:cxnLst/>
          <a:rect l="0" t="0" r="0" b="0"/>
          <a:pathLst>
            <a:path>
              <a:moveTo>
                <a:pt x="0" y="14106"/>
              </a:moveTo>
              <a:lnTo>
                <a:pt x="431805" y="141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C5C36B-6003-45CC-9B28-AB2C77F91FBB}">
      <dsp:nvSpPr>
        <dsp:cNvPr id="0" name=""/>
        <dsp:cNvSpPr/>
      </dsp:nvSpPr>
      <dsp:spPr>
        <a:xfrm rot="17916833">
          <a:off x="2866129" y="945186"/>
          <a:ext cx="588392" cy="28212"/>
        </a:xfrm>
        <a:custGeom>
          <a:avLst/>
          <a:gdLst/>
          <a:ahLst/>
          <a:cxnLst/>
          <a:rect l="0" t="0" r="0" b="0"/>
          <a:pathLst>
            <a:path>
              <a:moveTo>
                <a:pt x="0" y="14106"/>
              </a:moveTo>
              <a:lnTo>
                <a:pt x="588392" y="141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96BE6C-2F3D-4FE3-A8F0-4D355CD405F2}">
      <dsp:nvSpPr>
        <dsp:cNvPr id="0" name=""/>
        <dsp:cNvSpPr/>
      </dsp:nvSpPr>
      <dsp:spPr>
        <a:xfrm>
          <a:off x="2191425" y="1037799"/>
          <a:ext cx="1198386" cy="119838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993F2F-DE6A-4A55-9B7B-60206CDEDD01}">
      <dsp:nvSpPr>
        <dsp:cNvPr id="0" name=""/>
        <dsp:cNvSpPr/>
      </dsp:nvSpPr>
      <dsp:spPr>
        <a:xfrm>
          <a:off x="3121588" y="-9568"/>
          <a:ext cx="719031" cy="761699"/>
        </a:xfrm>
        <a:prstGeom prst="ellipse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巡</a:t>
          </a:r>
          <a:endParaRPr lang="zh-TW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26888" y="101980"/>
        <a:ext cx="508431" cy="538603"/>
      </dsp:txXfrm>
    </dsp:sp>
    <dsp:sp modelId="{E49251A2-7374-4B47-A2F9-6BB862AF47E3}">
      <dsp:nvSpPr>
        <dsp:cNvPr id="0" name=""/>
        <dsp:cNvSpPr/>
      </dsp:nvSpPr>
      <dsp:spPr>
        <a:xfrm>
          <a:off x="3912523" y="-9568"/>
          <a:ext cx="1078547" cy="761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b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巡檢容器</a:t>
          </a:r>
          <a:endParaRPr lang="zh-TW" sz="2200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12523" y="-9568"/>
        <a:ext cx="1078547" cy="761699"/>
      </dsp:txXfrm>
    </dsp:sp>
    <dsp:sp modelId="{686B95C7-180D-4DC1-9896-D0BAD649BD9B}">
      <dsp:nvSpPr>
        <dsp:cNvPr id="0" name=""/>
        <dsp:cNvSpPr/>
      </dsp:nvSpPr>
      <dsp:spPr>
        <a:xfrm>
          <a:off x="3584871" y="814194"/>
          <a:ext cx="719031" cy="719031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倒</a:t>
          </a:r>
          <a:endParaRPr lang="zh-TW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90171" y="919494"/>
        <a:ext cx="508431" cy="508431"/>
      </dsp:txXfrm>
    </dsp:sp>
    <dsp:sp modelId="{1F7B2B84-897F-4FAC-8445-FF36C27412A2}">
      <dsp:nvSpPr>
        <dsp:cNvPr id="0" name=""/>
        <dsp:cNvSpPr/>
      </dsp:nvSpPr>
      <dsp:spPr>
        <a:xfrm>
          <a:off x="4375806" y="814194"/>
          <a:ext cx="1078547" cy="7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b="1" kern="1200" dirty="0" smtClean="0">
              <a:solidFill>
                <a:schemeClr val="accent2">
                  <a:lumMod val="75000"/>
                </a:schemeClr>
              </a:solidFill>
              <a:latin typeface="Algerian" panose="04020705040A02060702" pitchFamily="82" charset="0"/>
              <a:cs typeface="Arial" panose="020B0604020202020204" pitchFamily="34" charset="0"/>
            </a:rPr>
            <a:t>倒掉積水</a:t>
          </a:r>
          <a:endParaRPr lang="zh-TW" sz="2200" kern="1200" dirty="0">
            <a:solidFill>
              <a:schemeClr val="accent2">
                <a:lumMod val="75000"/>
              </a:schemeClr>
            </a:solidFill>
            <a:latin typeface="Algerian" panose="04020705040A02060702" pitchFamily="82" charset="0"/>
            <a:cs typeface="Arial" panose="020B0604020202020204" pitchFamily="34" charset="0"/>
          </a:endParaRPr>
        </a:p>
      </dsp:txBody>
      <dsp:txXfrm>
        <a:off x="4375806" y="814194"/>
        <a:ext cx="1078547" cy="719031"/>
      </dsp:txXfrm>
    </dsp:sp>
    <dsp:sp modelId="{2E52C726-4F0B-4656-93EF-4B16A41EB613}">
      <dsp:nvSpPr>
        <dsp:cNvPr id="0" name=""/>
        <dsp:cNvSpPr/>
      </dsp:nvSpPr>
      <dsp:spPr>
        <a:xfrm>
          <a:off x="3630903" y="1723725"/>
          <a:ext cx="719031" cy="719031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清</a:t>
          </a:r>
          <a:endParaRPr lang="zh-TW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36203" y="1829025"/>
        <a:ext cx="508431" cy="508431"/>
      </dsp:txXfrm>
    </dsp:sp>
    <dsp:sp modelId="{1ADCC005-9C97-4E64-8828-A86A1FEA434E}">
      <dsp:nvSpPr>
        <dsp:cNvPr id="0" name=""/>
        <dsp:cNvSpPr/>
      </dsp:nvSpPr>
      <dsp:spPr>
        <a:xfrm>
          <a:off x="4421838" y="1723725"/>
          <a:ext cx="1078547" cy="7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b="1" kern="1200" dirty="0" smtClean="0">
              <a:solidFill>
                <a:schemeClr val="accent2">
                  <a:lumMod val="75000"/>
                </a:schemeClr>
              </a:solidFill>
              <a:latin typeface="Bahnschrift Condensed" panose="020B0502040204020203" pitchFamily="34" charset="0"/>
              <a:cs typeface="Arial" panose="020B0604020202020204" pitchFamily="34" charset="0"/>
            </a:rPr>
            <a:t>清潔容器</a:t>
          </a:r>
          <a:endParaRPr lang="zh-TW" sz="2200" kern="1200" dirty="0">
            <a:solidFill>
              <a:schemeClr val="accent2">
                <a:lumMod val="75000"/>
              </a:schemeClr>
            </a:solidFill>
            <a:latin typeface="Bahnschrift Condensed" panose="020B0502040204020203" pitchFamily="34" charset="0"/>
            <a:cs typeface="Arial" panose="020B0604020202020204" pitchFamily="34" charset="0"/>
          </a:endParaRPr>
        </a:p>
      </dsp:txBody>
      <dsp:txXfrm>
        <a:off x="4421838" y="1723725"/>
        <a:ext cx="1078547" cy="719031"/>
      </dsp:txXfrm>
    </dsp:sp>
    <dsp:sp modelId="{D1E9F202-31C3-43D0-BE24-F1BB2EA4BC8A}">
      <dsp:nvSpPr>
        <dsp:cNvPr id="0" name=""/>
        <dsp:cNvSpPr/>
      </dsp:nvSpPr>
      <dsp:spPr>
        <a:xfrm>
          <a:off x="3161904" y="2543188"/>
          <a:ext cx="719031" cy="719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刷</a:t>
          </a:r>
          <a:endParaRPr lang="zh-TW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67204" y="2648488"/>
        <a:ext cx="508431" cy="508431"/>
      </dsp:txXfrm>
    </dsp:sp>
    <dsp:sp modelId="{CD5B7A34-1682-4421-A2DA-F7590A133001}">
      <dsp:nvSpPr>
        <dsp:cNvPr id="0" name=""/>
        <dsp:cNvSpPr/>
      </dsp:nvSpPr>
      <dsp:spPr>
        <a:xfrm>
          <a:off x="3952839" y="2543188"/>
          <a:ext cx="1078547" cy="719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b="1" kern="1200" dirty="0" smtClean="0">
              <a:solidFill>
                <a:schemeClr val="accent2">
                  <a:lumMod val="75000"/>
                </a:schemeClr>
              </a:solidFill>
              <a:latin typeface="Bahnschrift Light" panose="020B0502040204020203" pitchFamily="34" charset="0"/>
              <a:cs typeface="Arial" panose="020B0604020202020204" pitchFamily="34" charset="0"/>
            </a:rPr>
            <a:t>刷除蟲卵</a:t>
          </a:r>
          <a:endParaRPr lang="zh-TW" sz="2200" kern="1200" dirty="0">
            <a:solidFill>
              <a:schemeClr val="accent2">
                <a:lumMod val="75000"/>
              </a:schemeClr>
            </a:solidFill>
            <a:latin typeface="Bahnschrift Light" panose="020B0502040204020203" pitchFamily="34" charset="0"/>
            <a:cs typeface="Arial" panose="020B0604020202020204" pitchFamily="34" charset="0"/>
          </a:endParaRPr>
        </a:p>
      </dsp:txBody>
      <dsp:txXfrm>
        <a:off x="3952839" y="2543188"/>
        <a:ext cx="1078547" cy="7190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2A475-1DD5-4249-B7C9-524BA9350D95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3C2B2-A278-4ED9-8115-34A861046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0490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6" y="2336122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Showcard Gothic" panose="04020904020102020604" pitchFamily="82" charset="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Showcard Gothic" panose="04020904020102020604" pitchFamily="82" charset="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1670782" y="2896739"/>
            <a:ext cx="4886556" cy="3829951"/>
          </a:xfrm>
          <a:prstGeom prst="noSmoking">
            <a:avLst>
              <a:gd name="adj" fmla="val 5076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2365922" y="5070545"/>
            <a:ext cx="795290" cy="65790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3216798" y="5474758"/>
            <a:ext cx="795290" cy="65790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3823241" y="4889796"/>
            <a:ext cx="795290" cy="65790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4162534" y="4223772"/>
            <a:ext cx="795290" cy="657906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70574">
            <a:off x="3716415" y="3418843"/>
            <a:ext cx="795290" cy="657906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2931103" y="2962095"/>
            <a:ext cx="795290" cy="657906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2399270" y="5614146"/>
            <a:ext cx="795290" cy="657906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3139052" y="5910692"/>
            <a:ext cx="795290" cy="657906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2471197" y="4234777"/>
            <a:ext cx="795290" cy="657906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2884599" y="4834573"/>
            <a:ext cx="795290" cy="657906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3805062" y="5659969"/>
            <a:ext cx="795290" cy="657906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4275238" y="3726863"/>
            <a:ext cx="795290" cy="657906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2399270" y="3552220"/>
            <a:ext cx="795290" cy="657906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4471072" y="4960067"/>
            <a:ext cx="795290" cy="657906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00097">
            <a:off x="2128955" y="4241842"/>
            <a:ext cx="795290" cy="657906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3176347" y="3928686"/>
            <a:ext cx="795290" cy="657906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4888949" y="3669182"/>
            <a:ext cx="795290" cy="657906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3028">
            <a:off x="5338088" y="4520947"/>
            <a:ext cx="795290" cy="657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登革熱</a:t>
            </a:r>
            <a:r>
              <a:rPr lang="zh-TW" altLang="en-US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！要防治登革熱，讓我們從杜絕孳生源、消滅病媒蚊開始吧</a:t>
            </a:r>
            <a:r>
              <a:rPr lang="zh-TW" altLang="en-US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！病媒蚊會傳播病毒與細菌，人類一旦被叮咬，就很有可能感染嚴重的急性傳染病</a:t>
            </a:r>
            <a:r>
              <a:rPr lang="en-US" altLang="zh-TW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-</a:t>
            </a:r>
            <a:endParaRPr lang="zh-TW" altLang="en-US" sz="3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127863" y="3892731"/>
            <a:ext cx="1025434" cy="809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4572000" y="3104504"/>
            <a:ext cx="1162594" cy="788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0" y="2238204"/>
            <a:ext cx="1162594" cy="700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4127863" y="1449977"/>
            <a:ext cx="901338" cy="679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058626259"/>
              </p:ext>
            </p:extLst>
          </p:nvPr>
        </p:nvGraphicFramePr>
        <p:xfrm>
          <a:off x="0" y="1449977"/>
          <a:ext cx="7645779" cy="3252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029201" y="4702629"/>
            <a:ext cx="3331028" cy="1763485"/>
          </a:xfrm>
          <a:prstGeom prst="rightArrow">
            <a:avLst>
              <a:gd name="adj1" fmla="val 42905"/>
              <a:gd name="adj2" fmla="val 73684"/>
            </a:avLst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accent2">
                    <a:lumMod val="75000"/>
                  </a:schemeClr>
                </a:solidFill>
                <a:latin typeface="Bahnschrift Light" panose="020B0502040204020203" pitchFamily="34" charset="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3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6" baseType="lpstr">
      <vt:lpstr>清松手寫體2</vt:lpstr>
      <vt:lpstr>華康海報體 Std W12</vt:lpstr>
      <vt:lpstr>微軟正黑體</vt:lpstr>
      <vt:lpstr>新細明體</vt:lpstr>
      <vt:lpstr>標楷體</vt:lpstr>
      <vt:lpstr>Algerian</vt:lpstr>
      <vt:lpstr>Arial</vt:lpstr>
      <vt:lpstr>Bahnschrift Condensed</vt:lpstr>
      <vt:lpstr>Bahnschrift Light</vt:lpstr>
      <vt:lpstr>Calibri</vt:lpstr>
      <vt:lpstr>Calibri Light</vt:lpstr>
      <vt:lpstr>Showcard Gothic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2019-10-15T02:10:03Z</dcterms:modified>
</cp:coreProperties>
</file>