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F5998F-9703-4914-B7AB-C08561F57C6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BCBF0A8-B1A5-406D-B07F-9FCE9B786E24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1E108045-074E-413A-BD2A-3D410937FB66}" type="parTrans" cxnId="{DB949D59-748D-4E4D-BC72-5A5FA27ECC17}">
      <dgm:prSet/>
      <dgm:spPr/>
      <dgm:t>
        <a:bodyPr/>
        <a:lstStyle/>
        <a:p>
          <a:endParaRPr lang="zh-TW" altLang="en-US"/>
        </a:p>
      </dgm:t>
    </dgm:pt>
    <dgm:pt modelId="{FDED3C9E-F33D-46B7-B24E-AC350FC3FC94}" type="sibTrans" cxnId="{DB949D59-748D-4E4D-BC72-5A5FA27ECC17}">
      <dgm:prSet/>
      <dgm:spPr/>
      <dgm:t>
        <a:bodyPr/>
        <a:lstStyle/>
        <a:p>
          <a:endParaRPr lang="zh-TW" altLang="en-US"/>
        </a:p>
      </dgm:t>
    </dgm:pt>
    <dgm:pt modelId="{F712FDD4-6A21-4AB5-BFDD-23C54206C30D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巡檢容器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5FED530C-A973-4E4C-9B7E-C6571B0C7174}" type="parTrans" cxnId="{19E4D1A3-9656-41F6-AEDC-0DBA4C2222D0}">
      <dgm:prSet/>
      <dgm:spPr/>
      <dgm:t>
        <a:bodyPr/>
        <a:lstStyle/>
        <a:p>
          <a:endParaRPr lang="zh-TW" altLang="en-US"/>
        </a:p>
      </dgm:t>
    </dgm:pt>
    <dgm:pt modelId="{529E724A-75E8-4E63-BCE6-5EC259542DC9}" type="sibTrans" cxnId="{19E4D1A3-9656-41F6-AEDC-0DBA4C2222D0}">
      <dgm:prSet/>
      <dgm:spPr/>
      <dgm:t>
        <a:bodyPr/>
        <a:lstStyle/>
        <a:p>
          <a:endParaRPr lang="zh-TW" altLang="en-US"/>
        </a:p>
      </dgm:t>
    </dgm:pt>
    <dgm:pt modelId="{0FBDD387-36D0-4F6B-926D-492657E62AE5}">
      <dgm:prSet/>
      <dgm:spPr/>
      <dgm:t>
        <a:bodyPr/>
        <a:lstStyle/>
        <a:p>
          <a:pPr rtl="0"/>
          <a:r>
            <a:rPr lang="zh-TW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</a:t>
          </a:r>
          <a:endParaRPr lang="zh-TW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55C990A7-DEA3-4E7F-94FE-5368E11EFC1F}" type="parTrans" cxnId="{347B814B-10DA-453E-97EF-605A0E4AD7E4}">
      <dgm:prSet/>
      <dgm:spPr/>
      <dgm:t>
        <a:bodyPr/>
        <a:lstStyle/>
        <a:p>
          <a:endParaRPr lang="zh-TW" altLang="en-US"/>
        </a:p>
      </dgm:t>
    </dgm:pt>
    <dgm:pt modelId="{AD1F37F4-9CD5-4067-964D-E47ACDEA2CEB}" type="sibTrans" cxnId="{347B814B-10DA-453E-97EF-605A0E4AD7E4}">
      <dgm:prSet/>
      <dgm:spPr/>
      <dgm:t>
        <a:bodyPr/>
        <a:lstStyle/>
        <a:p>
          <a:endParaRPr lang="zh-TW" altLang="en-US"/>
        </a:p>
      </dgm:t>
    </dgm:pt>
    <dgm:pt modelId="{F206ED52-F7A6-498C-B377-363CC46CC753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倒掉積水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32653A08-E793-4DF7-B986-B0197958BEDF}" type="parTrans" cxnId="{04EB641B-AAB9-4C95-80F5-9884558E5225}">
      <dgm:prSet/>
      <dgm:spPr/>
      <dgm:t>
        <a:bodyPr/>
        <a:lstStyle/>
        <a:p>
          <a:endParaRPr lang="zh-TW" altLang="en-US"/>
        </a:p>
      </dgm:t>
    </dgm:pt>
    <dgm:pt modelId="{3983D810-ACEE-4751-8C90-2940AA9AE152}" type="sibTrans" cxnId="{04EB641B-AAB9-4C95-80F5-9884558E5225}">
      <dgm:prSet/>
      <dgm:spPr/>
      <dgm:t>
        <a:bodyPr/>
        <a:lstStyle/>
        <a:p>
          <a:endParaRPr lang="zh-TW" altLang="en-US"/>
        </a:p>
      </dgm:t>
    </dgm:pt>
    <dgm:pt modelId="{89E9A86B-E28A-4C9D-A86D-D05893B37B13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BE146B4F-0053-4663-900A-8E098A6B9113}" type="parTrans" cxnId="{DF708533-A671-4EA8-9B92-D3F21B41FC50}">
      <dgm:prSet/>
      <dgm:spPr/>
      <dgm:t>
        <a:bodyPr/>
        <a:lstStyle/>
        <a:p>
          <a:endParaRPr lang="zh-TW" altLang="en-US"/>
        </a:p>
      </dgm:t>
    </dgm:pt>
    <dgm:pt modelId="{F56225B6-4333-49C9-802F-CC7837D48C52}" type="sibTrans" cxnId="{DF708533-A671-4EA8-9B92-D3F21B41FC50}">
      <dgm:prSet/>
      <dgm:spPr/>
      <dgm:t>
        <a:bodyPr/>
        <a:lstStyle/>
        <a:p>
          <a:endParaRPr lang="zh-TW" altLang="en-US"/>
        </a:p>
      </dgm:t>
    </dgm:pt>
    <dgm:pt modelId="{70F5D346-3246-4AB4-A94D-F4E79368D435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清潔容器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E9F481B2-CAA3-4C02-8262-5114EF66C4F5}" type="parTrans" cxnId="{99379878-4B2C-4441-8F5E-9966540A1655}">
      <dgm:prSet/>
      <dgm:spPr/>
      <dgm:t>
        <a:bodyPr/>
        <a:lstStyle/>
        <a:p>
          <a:endParaRPr lang="zh-TW" altLang="en-US"/>
        </a:p>
      </dgm:t>
    </dgm:pt>
    <dgm:pt modelId="{EE835C8A-AF01-449A-A056-D41EA2E6DB2A}" type="sibTrans" cxnId="{99379878-4B2C-4441-8F5E-9966540A1655}">
      <dgm:prSet/>
      <dgm:spPr/>
      <dgm:t>
        <a:bodyPr/>
        <a:lstStyle/>
        <a:p>
          <a:endParaRPr lang="zh-TW" altLang="en-US"/>
        </a:p>
      </dgm:t>
    </dgm:pt>
    <dgm:pt modelId="{082F1EF1-9CEC-44B3-A2D2-3C2EC01514A4}">
      <dgm:prSet/>
      <dgm:spPr/>
      <dgm:t>
        <a:bodyPr/>
        <a:lstStyle/>
        <a:p>
          <a:pPr rtl="0"/>
          <a:r>
            <a:rPr lang="zh-TW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</a:t>
          </a:r>
          <a:endParaRPr lang="zh-TW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34C7FDCC-1AFF-4F0E-8327-C2ABE9030E2E}" type="parTrans" cxnId="{F2514FA2-1E5D-4A55-8C67-997F777BE773}">
      <dgm:prSet/>
      <dgm:spPr/>
      <dgm:t>
        <a:bodyPr/>
        <a:lstStyle/>
        <a:p>
          <a:endParaRPr lang="zh-TW" altLang="en-US"/>
        </a:p>
      </dgm:t>
    </dgm:pt>
    <dgm:pt modelId="{30F3F28F-2918-43CC-9863-5F2512147626}" type="sibTrans" cxnId="{F2514FA2-1E5D-4A55-8C67-997F777BE773}">
      <dgm:prSet/>
      <dgm:spPr/>
      <dgm:t>
        <a:bodyPr/>
        <a:lstStyle/>
        <a:p>
          <a:endParaRPr lang="zh-TW" altLang="en-US"/>
        </a:p>
      </dgm:t>
    </dgm:pt>
    <dgm:pt modelId="{E3A79C5B-D8D4-4117-AEEC-583F25326919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刷除蟲卵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E2A3AD00-BD45-42FF-941D-91834CE30023}" type="parTrans" cxnId="{E8F59371-CA78-4C1F-A264-1208C2F082A4}">
      <dgm:prSet/>
      <dgm:spPr/>
      <dgm:t>
        <a:bodyPr/>
        <a:lstStyle/>
        <a:p>
          <a:endParaRPr lang="zh-TW" altLang="en-US"/>
        </a:p>
      </dgm:t>
    </dgm:pt>
    <dgm:pt modelId="{2E4706A4-DCFE-4CFD-8D88-20A90FC3869A}" type="sibTrans" cxnId="{E8F59371-CA78-4C1F-A264-1208C2F082A4}">
      <dgm:prSet/>
      <dgm:spPr/>
      <dgm:t>
        <a:bodyPr/>
        <a:lstStyle/>
        <a:p>
          <a:endParaRPr lang="zh-TW" altLang="en-US"/>
        </a:p>
      </dgm:t>
    </dgm:pt>
    <dgm:pt modelId="{F637E1F7-F466-4939-8321-CF72908E26F6}" type="pres">
      <dgm:prSet presAssocID="{6EF5998F-9703-4914-B7AB-C08561F57C6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0E43DAC-69F7-41DF-80BE-D696855A89BE}" type="pres">
      <dgm:prSet presAssocID="{6EF5998F-9703-4914-B7AB-C08561F57C65}" presName="cycle" presStyleCnt="0"/>
      <dgm:spPr/>
    </dgm:pt>
    <dgm:pt modelId="{FF7F6275-3703-4EC4-A383-E47F6219C61B}" type="pres">
      <dgm:prSet presAssocID="{6EF5998F-9703-4914-B7AB-C08561F57C65}" presName="centerShape" presStyleCnt="0"/>
      <dgm:spPr/>
    </dgm:pt>
    <dgm:pt modelId="{2C014214-10E7-4C91-AF13-F8A9E1D84D69}" type="pres">
      <dgm:prSet presAssocID="{6EF5998F-9703-4914-B7AB-C08561F57C65}" presName="connSite" presStyleLbl="node1" presStyleIdx="0" presStyleCnt="5"/>
      <dgm:spPr/>
    </dgm:pt>
    <dgm:pt modelId="{7C3756AA-2C6A-405C-9228-83348B58BA1F}" type="pres">
      <dgm:prSet presAssocID="{6EF5998F-9703-4914-B7AB-C08561F57C65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59DFB93-EFAB-4A7D-BD76-324D49B68BF4}" type="pres">
      <dgm:prSet presAssocID="{1E108045-074E-413A-BD2A-3D410937FB6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19C15AC-D028-431F-A6D2-2D49985559A0}" type="pres">
      <dgm:prSet presAssocID="{1BCBF0A8-B1A5-406D-B07F-9FCE9B786E24}" presName="node" presStyleCnt="0"/>
      <dgm:spPr/>
    </dgm:pt>
    <dgm:pt modelId="{9647B5D8-1301-48A0-A98A-5C6DAA5AB6CA}" type="pres">
      <dgm:prSet presAssocID="{1BCBF0A8-B1A5-406D-B07F-9FCE9B786E2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992BE8-9010-482F-9470-3CB897FB0FB8}" type="pres">
      <dgm:prSet presAssocID="{1BCBF0A8-B1A5-406D-B07F-9FCE9B786E2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69E081-7993-4AC4-A33F-A29238F1B59A}" type="pres">
      <dgm:prSet presAssocID="{55C990A7-DEA3-4E7F-94FE-5368E11EFC1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1016E387-CF3A-4840-9804-1F05F4F0144B}" type="pres">
      <dgm:prSet presAssocID="{0FBDD387-36D0-4F6B-926D-492657E62AE5}" presName="node" presStyleCnt="0"/>
      <dgm:spPr/>
    </dgm:pt>
    <dgm:pt modelId="{A1AF6D93-E678-4191-9233-4411005E91AC}" type="pres">
      <dgm:prSet presAssocID="{0FBDD387-36D0-4F6B-926D-492657E62AE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9F68F3-CBD4-4325-BDAC-F1E2ED649BF6}" type="pres">
      <dgm:prSet presAssocID="{0FBDD387-36D0-4F6B-926D-492657E62AE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D51D108-70A4-4862-B39E-C246B3B536D1}" type="pres">
      <dgm:prSet presAssocID="{BE146B4F-0053-4663-900A-8E098A6B9113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5EDD8EF-BEEC-4146-9560-008383616732}" type="pres">
      <dgm:prSet presAssocID="{89E9A86B-E28A-4C9D-A86D-D05893B37B13}" presName="node" presStyleCnt="0"/>
      <dgm:spPr/>
    </dgm:pt>
    <dgm:pt modelId="{5BA9963D-012C-41B2-9D69-62BCF7421DE8}" type="pres">
      <dgm:prSet presAssocID="{89E9A86B-E28A-4C9D-A86D-D05893B37B1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9F39BA-0B46-4302-919F-C42F7255F103}" type="pres">
      <dgm:prSet presAssocID="{89E9A86B-E28A-4C9D-A86D-D05893B37B1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6CB567-D377-4628-928C-EA46AB2E604F}" type="pres">
      <dgm:prSet presAssocID="{34C7FDCC-1AFF-4F0E-8327-C2ABE9030E2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E677F5E-9DA5-4630-86EC-D4D72168C39C}" type="pres">
      <dgm:prSet presAssocID="{082F1EF1-9CEC-44B3-A2D2-3C2EC01514A4}" presName="node" presStyleCnt="0"/>
      <dgm:spPr/>
    </dgm:pt>
    <dgm:pt modelId="{8AC561D8-DA4D-40F6-9A32-D695E8CD6E7B}" type="pres">
      <dgm:prSet presAssocID="{082F1EF1-9CEC-44B3-A2D2-3C2EC01514A4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A006953-BCD2-40E5-833B-5CBAB7A88934}" type="pres">
      <dgm:prSet presAssocID="{082F1EF1-9CEC-44B3-A2D2-3C2EC01514A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E061FE2-9248-4E11-8C32-AD792BFDB49A}" type="presOf" srcId="{F712FDD4-6A21-4AB5-BFDD-23C54206C30D}" destId="{24992BE8-9010-482F-9470-3CB897FB0FB8}" srcOrd="0" destOrd="0" presId="urn:microsoft.com/office/officeart/2005/8/layout/radial2"/>
    <dgm:cxn modelId="{99379878-4B2C-4441-8F5E-9966540A1655}" srcId="{89E9A86B-E28A-4C9D-A86D-D05893B37B13}" destId="{70F5D346-3246-4AB4-A94D-F4E79368D435}" srcOrd="0" destOrd="0" parTransId="{E9F481B2-CAA3-4C02-8262-5114EF66C4F5}" sibTransId="{EE835C8A-AF01-449A-A056-D41EA2E6DB2A}"/>
    <dgm:cxn modelId="{CAECB7E8-2EB7-47AD-81BC-D9F48B7ACBDD}" type="presOf" srcId="{34C7FDCC-1AFF-4F0E-8327-C2ABE9030E2E}" destId="{EB6CB567-D377-4628-928C-EA46AB2E604F}" srcOrd="0" destOrd="0" presId="urn:microsoft.com/office/officeart/2005/8/layout/radial2"/>
    <dgm:cxn modelId="{04EB641B-AAB9-4C95-80F5-9884558E5225}" srcId="{0FBDD387-36D0-4F6B-926D-492657E62AE5}" destId="{F206ED52-F7A6-498C-B377-363CC46CC753}" srcOrd="0" destOrd="0" parTransId="{32653A08-E793-4DF7-B986-B0197958BEDF}" sibTransId="{3983D810-ACEE-4751-8C90-2940AA9AE152}"/>
    <dgm:cxn modelId="{84FA4E24-3A84-4172-8136-739D6A8AF183}" type="presOf" srcId="{BE146B4F-0053-4663-900A-8E098A6B9113}" destId="{0D51D108-70A4-4862-B39E-C246B3B536D1}" srcOrd="0" destOrd="0" presId="urn:microsoft.com/office/officeart/2005/8/layout/radial2"/>
    <dgm:cxn modelId="{DF708533-A671-4EA8-9B92-D3F21B41FC50}" srcId="{6EF5998F-9703-4914-B7AB-C08561F57C65}" destId="{89E9A86B-E28A-4C9D-A86D-D05893B37B13}" srcOrd="2" destOrd="0" parTransId="{BE146B4F-0053-4663-900A-8E098A6B9113}" sibTransId="{F56225B6-4333-49C9-802F-CC7837D48C52}"/>
    <dgm:cxn modelId="{CE2E91DF-9010-42B8-A68E-37D78E5E103D}" type="presOf" srcId="{89E9A86B-E28A-4C9D-A86D-D05893B37B13}" destId="{5BA9963D-012C-41B2-9D69-62BCF7421DE8}" srcOrd="0" destOrd="0" presId="urn:microsoft.com/office/officeart/2005/8/layout/radial2"/>
    <dgm:cxn modelId="{05701959-91FE-42A1-9E61-42EF67479606}" type="presOf" srcId="{E3A79C5B-D8D4-4117-AEEC-583F25326919}" destId="{9A006953-BCD2-40E5-833B-5CBAB7A88934}" srcOrd="0" destOrd="0" presId="urn:microsoft.com/office/officeart/2005/8/layout/radial2"/>
    <dgm:cxn modelId="{4CF83F24-304A-4DFC-B736-E4BECF71F839}" type="presOf" srcId="{0FBDD387-36D0-4F6B-926D-492657E62AE5}" destId="{A1AF6D93-E678-4191-9233-4411005E91AC}" srcOrd="0" destOrd="0" presId="urn:microsoft.com/office/officeart/2005/8/layout/radial2"/>
    <dgm:cxn modelId="{F2514FA2-1E5D-4A55-8C67-997F777BE773}" srcId="{6EF5998F-9703-4914-B7AB-C08561F57C65}" destId="{082F1EF1-9CEC-44B3-A2D2-3C2EC01514A4}" srcOrd="3" destOrd="0" parTransId="{34C7FDCC-1AFF-4F0E-8327-C2ABE9030E2E}" sibTransId="{30F3F28F-2918-43CC-9863-5F2512147626}"/>
    <dgm:cxn modelId="{C235DC5D-052E-4D33-A984-D0713CBE5538}" type="presOf" srcId="{082F1EF1-9CEC-44B3-A2D2-3C2EC01514A4}" destId="{8AC561D8-DA4D-40F6-9A32-D695E8CD6E7B}" srcOrd="0" destOrd="0" presId="urn:microsoft.com/office/officeart/2005/8/layout/radial2"/>
    <dgm:cxn modelId="{9BF4DE90-5B51-40AF-91F1-61002A9985BC}" type="presOf" srcId="{55C990A7-DEA3-4E7F-94FE-5368E11EFC1F}" destId="{C669E081-7993-4AC4-A33F-A29238F1B59A}" srcOrd="0" destOrd="0" presId="urn:microsoft.com/office/officeart/2005/8/layout/radial2"/>
    <dgm:cxn modelId="{9AEF8545-415A-4A3D-94E4-A4A0910B0550}" type="presOf" srcId="{70F5D346-3246-4AB4-A94D-F4E79368D435}" destId="{C09F39BA-0B46-4302-919F-C42F7255F103}" srcOrd="0" destOrd="0" presId="urn:microsoft.com/office/officeart/2005/8/layout/radial2"/>
    <dgm:cxn modelId="{0452C1CA-E03B-4DE1-8D0E-F1A079583621}" type="presOf" srcId="{1BCBF0A8-B1A5-406D-B07F-9FCE9B786E24}" destId="{9647B5D8-1301-48A0-A98A-5C6DAA5AB6CA}" srcOrd="0" destOrd="0" presId="urn:microsoft.com/office/officeart/2005/8/layout/radial2"/>
    <dgm:cxn modelId="{DB949D59-748D-4E4D-BC72-5A5FA27ECC17}" srcId="{6EF5998F-9703-4914-B7AB-C08561F57C65}" destId="{1BCBF0A8-B1A5-406D-B07F-9FCE9B786E24}" srcOrd="0" destOrd="0" parTransId="{1E108045-074E-413A-BD2A-3D410937FB66}" sibTransId="{FDED3C9E-F33D-46B7-B24E-AC350FC3FC94}"/>
    <dgm:cxn modelId="{E258887F-E479-4CA2-8084-E7F3F5F192F1}" type="presOf" srcId="{1E108045-074E-413A-BD2A-3D410937FB66}" destId="{F59DFB93-EFAB-4A7D-BD76-324D49B68BF4}" srcOrd="0" destOrd="0" presId="urn:microsoft.com/office/officeart/2005/8/layout/radial2"/>
    <dgm:cxn modelId="{E8F59371-CA78-4C1F-A264-1208C2F082A4}" srcId="{082F1EF1-9CEC-44B3-A2D2-3C2EC01514A4}" destId="{E3A79C5B-D8D4-4117-AEEC-583F25326919}" srcOrd="0" destOrd="0" parTransId="{E2A3AD00-BD45-42FF-941D-91834CE30023}" sibTransId="{2E4706A4-DCFE-4CFD-8D88-20A90FC3869A}"/>
    <dgm:cxn modelId="{C24E6775-B85A-4CAB-97F1-6ADF07523D8D}" type="presOf" srcId="{6EF5998F-9703-4914-B7AB-C08561F57C65}" destId="{F637E1F7-F466-4939-8321-CF72908E26F6}" srcOrd="0" destOrd="0" presId="urn:microsoft.com/office/officeart/2005/8/layout/radial2"/>
    <dgm:cxn modelId="{347B814B-10DA-453E-97EF-605A0E4AD7E4}" srcId="{6EF5998F-9703-4914-B7AB-C08561F57C65}" destId="{0FBDD387-36D0-4F6B-926D-492657E62AE5}" srcOrd="1" destOrd="0" parTransId="{55C990A7-DEA3-4E7F-94FE-5368E11EFC1F}" sibTransId="{AD1F37F4-9CD5-4067-964D-E47ACDEA2CEB}"/>
    <dgm:cxn modelId="{19E4D1A3-9656-41F6-AEDC-0DBA4C2222D0}" srcId="{1BCBF0A8-B1A5-406D-B07F-9FCE9B786E24}" destId="{F712FDD4-6A21-4AB5-BFDD-23C54206C30D}" srcOrd="0" destOrd="0" parTransId="{5FED530C-A973-4E4C-9B7E-C6571B0C7174}" sibTransId="{529E724A-75E8-4E63-BCE6-5EC259542DC9}"/>
    <dgm:cxn modelId="{FD1BFAC1-E253-4210-B9E0-D279013DCA9C}" type="presOf" srcId="{F206ED52-F7A6-498C-B377-363CC46CC753}" destId="{649F68F3-CBD4-4325-BDAC-F1E2ED649BF6}" srcOrd="0" destOrd="0" presId="urn:microsoft.com/office/officeart/2005/8/layout/radial2"/>
    <dgm:cxn modelId="{77C96B1E-03C4-4322-AED8-FF750D8DE590}" type="presParOf" srcId="{F637E1F7-F466-4939-8321-CF72908E26F6}" destId="{60E43DAC-69F7-41DF-80BE-D696855A89BE}" srcOrd="0" destOrd="0" presId="urn:microsoft.com/office/officeart/2005/8/layout/radial2"/>
    <dgm:cxn modelId="{EA6919BC-CE55-48EA-8C87-620D01311AFB}" type="presParOf" srcId="{60E43DAC-69F7-41DF-80BE-D696855A89BE}" destId="{FF7F6275-3703-4EC4-A383-E47F6219C61B}" srcOrd="0" destOrd="0" presId="urn:microsoft.com/office/officeart/2005/8/layout/radial2"/>
    <dgm:cxn modelId="{39D666B2-B5F5-4EA8-B189-AFE03C9942CE}" type="presParOf" srcId="{FF7F6275-3703-4EC4-A383-E47F6219C61B}" destId="{2C014214-10E7-4C91-AF13-F8A9E1D84D69}" srcOrd="0" destOrd="0" presId="urn:microsoft.com/office/officeart/2005/8/layout/radial2"/>
    <dgm:cxn modelId="{4F31A326-9BE2-4EF3-86E2-F9E1E7188821}" type="presParOf" srcId="{FF7F6275-3703-4EC4-A383-E47F6219C61B}" destId="{7C3756AA-2C6A-405C-9228-83348B58BA1F}" srcOrd="1" destOrd="0" presId="urn:microsoft.com/office/officeart/2005/8/layout/radial2"/>
    <dgm:cxn modelId="{9772D8A4-7576-4DC3-94A4-3B2655B038CA}" type="presParOf" srcId="{60E43DAC-69F7-41DF-80BE-D696855A89BE}" destId="{F59DFB93-EFAB-4A7D-BD76-324D49B68BF4}" srcOrd="1" destOrd="0" presId="urn:microsoft.com/office/officeart/2005/8/layout/radial2"/>
    <dgm:cxn modelId="{6D57E33A-4BF6-448F-8E22-C498039D76D4}" type="presParOf" srcId="{60E43DAC-69F7-41DF-80BE-D696855A89BE}" destId="{519C15AC-D028-431F-A6D2-2D49985559A0}" srcOrd="2" destOrd="0" presId="urn:microsoft.com/office/officeart/2005/8/layout/radial2"/>
    <dgm:cxn modelId="{5790D9C5-84D8-454A-852F-7F97AA5ABC03}" type="presParOf" srcId="{519C15AC-D028-431F-A6D2-2D49985559A0}" destId="{9647B5D8-1301-48A0-A98A-5C6DAA5AB6CA}" srcOrd="0" destOrd="0" presId="urn:microsoft.com/office/officeart/2005/8/layout/radial2"/>
    <dgm:cxn modelId="{7A5C7101-24B5-46F6-B3FB-95D252872154}" type="presParOf" srcId="{519C15AC-D028-431F-A6D2-2D49985559A0}" destId="{24992BE8-9010-482F-9470-3CB897FB0FB8}" srcOrd="1" destOrd="0" presId="urn:microsoft.com/office/officeart/2005/8/layout/radial2"/>
    <dgm:cxn modelId="{C2D3CD7C-3DD5-4C51-8F76-3AC0C9A6C0BE}" type="presParOf" srcId="{60E43DAC-69F7-41DF-80BE-D696855A89BE}" destId="{C669E081-7993-4AC4-A33F-A29238F1B59A}" srcOrd="3" destOrd="0" presId="urn:microsoft.com/office/officeart/2005/8/layout/radial2"/>
    <dgm:cxn modelId="{1447D079-582B-4BCF-BC8C-826911D5446E}" type="presParOf" srcId="{60E43DAC-69F7-41DF-80BE-D696855A89BE}" destId="{1016E387-CF3A-4840-9804-1F05F4F0144B}" srcOrd="4" destOrd="0" presId="urn:microsoft.com/office/officeart/2005/8/layout/radial2"/>
    <dgm:cxn modelId="{B1B7A038-0BD6-4E5F-AEDE-1C7258B26267}" type="presParOf" srcId="{1016E387-CF3A-4840-9804-1F05F4F0144B}" destId="{A1AF6D93-E678-4191-9233-4411005E91AC}" srcOrd="0" destOrd="0" presId="urn:microsoft.com/office/officeart/2005/8/layout/radial2"/>
    <dgm:cxn modelId="{E115A571-65CA-4552-9B1D-CB7D1CAF9298}" type="presParOf" srcId="{1016E387-CF3A-4840-9804-1F05F4F0144B}" destId="{649F68F3-CBD4-4325-BDAC-F1E2ED649BF6}" srcOrd="1" destOrd="0" presId="urn:microsoft.com/office/officeart/2005/8/layout/radial2"/>
    <dgm:cxn modelId="{A0E43731-8EE2-49EF-9464-FA6846B045B0}" type="presParOf" srcId="{60E43DAC-69F7-41DF-80BE-D696855A89BE}" destId="{0D51D108-70A4-4862-B39E-C246B3B536D1}" srcOrd="5" destOrd="0" presId="urn:microsoft.com/office/officeart/2005/8/layout/radial2"/>
    <dgm:cxn modelId="{F1050A28-92F8-416D-B017-8D37D8924315}" type="presParOf" srcId="{60E43DAC-69F7-41DF-80BE-D696855A89BE}" destId="{E5EDD8EF-BEEC-4146-9560-008383616732}" srcOrd="6" destOrd="0" presId="urn:microsoft.com/office/officeart/2005/8/layout/radial2"/>
    <dgm:cxn modelId="{AA28903B-49E2-4764-99E9-98E32F4EC4F8}" type="presParOf" srcId="{E5EDD8EF-BEEC-4146-9560-008383616732}" destId="{5BA9963D-012C-41B2-9D69-62BCF7421DE8}" srcOrd="0" destOrd="0" presId="urn:microsoft.com/office/officeart/2005/8/layout/radial2"/>
    <dgm:cxn modelId="{49CFAD5C-D2FD-4146-BCCC-1F95ACD8835E}" type="presParOf" srcId="{E5EDD8EF-BEEC-4146-9560-008383616732}" destId="{C09F39BA-0B46-4302-919F-C42F7255F103}" srcOrd="1" destOrd="0" presId="urn:microsoft.com/office/officeart/2005/8/layout/radial2"/>
    <dgm:cxn modelId="{5AD902FF-F582-41F3-ADB2-482866375650}" type="presParOf" srcId="{60E43DAC-69F7-41DF-80BE-D696855A89BE}" destId="{EB6CB567-D377-4628-928C-EA46AB2E604F}" srcOrd="7" destOrd="0" presId="urn:microsoft.com/office/officeart/2005/8/layout/radial2"/>
    <dgm:cxn modelId="{3BF681EC-9DEC-421A-ABE1-B3D7B9CCD5DE}" type="presParOf" srcId="{60E43DAC-69F7-41DF-80BE-D696855A89BE}" destId="{AE677F5E-9DA5-4630-86EC-D4D72168C39C}" srcOrd="8" destOrd="0" presId="urn:microsoft.com/office/officeart/2005/8/layout/radial2"/>
    <dgm:cxn modelId="{BD444610-C903-4794-8DBC-D26222E43678}" type="presParOf" srcId="{AE677F5E-9DA5-4630-86EC-D4D72168C39C}" destId="{8AC561D8-DA4D-40F6-9A32-D695E8CD6E7B}" srcOrd="0" destOrd="0" presId="urn:microsoft.com/office/officeart/2005/8/layout/radial2"/>
    <dgm:cxn modelId="{4B4A49F2-6E5D-4A88-A3F3-CA587C44C3F6}" type="presParOf" srcId="{AE677F5E-9DA5-4630-86EC-D4D72168C39C}" destId="{9A006953-BCD2-40E5-833B-5CBAB7A889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CB567-D377-4628-928C-EA46AB2E604F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51D108-70A4-4862-B39E-C246B3B536D1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9E081-7993-4AC4-A33F-A29238F1B59A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9DFB93-EFAB-4A7D-BD76-324D49B68BF4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3756AA-2C6A-405C-9228-83348B58BA1F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7B5D8-1301-48A0-A98A-5C6DAA5AB6CA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</a:t>
          </a:r>
          <a:endParaRPr lang="zh-TW" sz="30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344256" y="103246"/>
        <a:ext cx="495733" cy="495733"/>
      </dsp:txXfrm>
    </dsp:sp>
    <dsp:sp modelId="{24992BE8-9010-482F-9470-3CB897FB0FB8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巡檢容器</a:t>
          </a:r>
          <a:endParaRPr lang="zh-TW" sz="2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012766" y="576"/>
        <a:ext cx="1051609" cy="701073"/>
      </dsp:txXfrm>
    </dsp:sp>
    <dsp:sp modelId="{A1AF6D93-E678-4191-9233-4411005E91AC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</a:t>
          </a:r>
          <a:endParaRPr lang="zh-TW" sz="3000" kern="120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795908" y="885530"/>
        <a:ext cx="495733" cy="495733"/>
      </dsp:txXfrm>
    </dsp:sp>
    <dsp:sp modelId="{649F68F3-CBD4-4325-BDAC-F1E2ED649BF6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倒掉積水</a:t>
          </a:r>
          <a:endParaRPr lang="zh-TW" sz="2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464419" y="782860"/>
        <a:ext cx="1051609" cy="701073"/>
      </dsp:txXfrm>
    </dsp:sp>
    <dsp:sp modelId="{5BA9963D-012C-41B2-9D69-62BCF7421DE8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</a:t>
          </a:r>
          <a:endParaRPr lang="zh-TW" sz="30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795908" y="1788835"/>
        <a:ext cx="495733" cy="495733"/>
      </dsp:txXfrm>
    </dsp:sp>
    <dsp:sp modelId="{C09F39BA-0B46-4302-919F-C42F7255F103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清潔容器</a:t>
          </a:r>
          <a:endParaRPr lang="zh-TW" sz="2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464419" y="1686165"/>
        <a:ext cx="1051609" cy="701073"/>
      </dsp:txXfrm>
    </dsp:sp>
    <dsp:sp modelId="{8AC561D8-DA4D-40F6-9A32-D695E8CD6E7B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</a:t>
          </a:r>
          <a:endParaRPr lang="zh-TW" sz="3000" kern="120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344256" y="2571119"/>
        <a:ext cx="495733" cy="495733"/>
      </dsp:txXfrm>
    </dsp:sp>
    <dsp:sp modelId="{9A006953-BCD2-40E5-833B-5CBAB7A88934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刷除蟲卵</a:t>
          </a:r>
          <a:endParaRPr lang="zh-TW" sz="2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38646" y="329959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新特黑" panose="020B0609010101010101" pitchFamily="49" charset="-120"/>
                <a:ea typeface="文鼎新特黑" panose="020B0609010101010101" pitchFamily="49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780843" y="2022002"/>
            <a:ext cx="3201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滅蚊大作戰</a:t>
            </a:r>
            <a:endParaRPr lang="zh-TW" altLang="en-US" sz="32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6015" y="2808869"/>
            <a:ext cx="3411599" cy="3411599"/>
          </a:xfrm>
          <a:prstGeom prst="noSmoking">
            <a:avLst>
              <a:gd name="adj" fmla="val 763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43" b="97925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31781">
            <a:off x="4624592" y="3530428"/>
            <a:ext cx="1320347" cy="109226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243" b="97925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443" y="4004908"/>
            <a:ext cx="1531157" cy="126665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43" b="97925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31571">
            <a:off x="3518181" y="2924828"/>
            <a:ext cx="1464124" cy="121120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243" b="97925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2691">
            <a:off x="4089977" y="4495304"/>
            <a:ext cx="1464124" cy="121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-</a:t>
            </a:r>
            <a:r>
              <a:rPr lang="zh-TW" altLang="en-US" sz="3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！</a:t>
            </a:r>
            <a:endParaRPr lang="zh-TW" altLang="en-US" sz="3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240971" y="795384"/>
            <a:ext cx="640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杜絕</a:t>
            </a:r>
            <a:r>
              <a:rPr lang="zh-TW" altLang="en-US" sz="5400" b="1" dirty="0">
                <a:solidFill>
                  <a:srgbClr val="FF0066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孳生源四</a:t>
            </a:r>
            <a:r>
              <a:rPr lang="zh-TW" altLang="en-US" sz="5400" b="1" dirty="0" smtClean="0">
                <a:solidFill>
                  <a:srgbClr val="FF0066"/>
                </a:solidFill>
                <a:latin typeface="Yu Gothic UI Semibold" panose="020B0700000000000000" pitchFamily="34" charset="-128"/>
                <a:ea typeface="Yu Gothic UI Semibold" panose="020B0700000000000000" pitchFamily="34" charset="-128"/>
              </a:rPr>
              <a:t>訣竅</a:t>
            </a:r>
            <a:endParaRPr lang="zh-TW" altLang="en-US" sz="5400" b="1" dirty="0">
              <a:solidFill>
                <a:srgbClr val="FF0066"/>
              </a:solidFill>
              <a:latin typeface="Yu Gothic UI Semibold" panose="020B0700000000000000" pitchFamily="34" charset="-128"/>
              <a:ea typeface="Yu Gothic UI Semibold" panose="020B0700000000000000" pitchFamily="34" charset="-128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744205616"/>
              </p:ext>
            </p:extLst>
          </p:nvPr>
        </p:nvGraphicFramePr>
        <p:xfrm>
          <a:off x="1794933" y="2032000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56612" y="4558936"/>
            <a:ext cx="2804507" cy="160673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chemeClr val="accent5"/>
                </a:solidFill>
              </a:rPr>
              <a:t>衛福部疾管署</a:t>
            </a:r>
            <a:endParaRPr lang="zh-TW" alt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Yu Gothic UI Semibold</vt:lpstr>
      <vt:lpstr>文鼎ＰＯＰ－４</vt:lpstr>
      <vt:lpstr>文鼎新特黑</vt:lpstr>
      <vt:lpstr>清松手寫體2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2019-10-15T02:09:57Z</dcterms:modified>
</cp:coreProperties>
</file>