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CC9900"/>
    <a:srgbClr val="52DE73"/>
    <a:srgbClr val="CCCC00"/>
    <a:srgbClr val="FF6600"/>
    <a:srgbClr val="FAAB36"/>
    <a:srgbClr val="E6914A"/>
    <a:srgbClr val="FF3300"/>
    <a:srgbClr val="FF33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A8801F-DC70-4105-A54E-D1E53C68391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F8A5142-AC8B-4F20-B964-CF705411F2AB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巡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461180CA-6368-4660-B4CF-D4A51418708B}" type="parTrans" cxnId="{5977AA41-961F-40A9-826D-E9599863A946}">
      <dgm:prSet/>
      <dgm:spPr/>
      <dgm:t>
        <a:bodyPr/>
        <a:lstStyle/>
        <a:p>
          <a:endParaRPr lang="zh-TW" altLang="en-US"/>
        </a:p>
      </dgm:t>
    </dgm:pt>
    <dgm:pt modelId="{43068584-6EDE-45CF-B03D-5A4FBBD21714}" type="sibTrans" cxnId="{5977AA41-961F-40A9-826D-E9599863A946}">
      <dgm:prSet/>
      <dgm:spPr/>
      <dgm:t>
        <a:bodyPr/>
        <a:lstStyle/>
        <a:p>
          <a:endParaRPr lang="zh-TW" altLang="en-US"/>
        </a:p>
      </dgm:t>
    </dgm:pt>
    <dgm:pt modelId="{EEDE36E4-E689-4911-B33C-B75603E37F75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巡檢容器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0360D1F-F562-4C2A-8AFA-7C25894A1A74}" type="parTrans" cxnId="{1613EDB3-F63D-40C3-B4F9-3BE692496363}">
      <dgm:prSet/>
      <dgm:spPr/>
      <dgm:t>
        <a:bodyPr/>
        <a:lstStyle/>
        <a:p>
          <a:endParaRPr lang="zh-TW" altLang="en-US"/>
        </a:p>
      </dgm:t>
    </dgm:pt>
    <dgm:pt modelId="{3D7EF22B-10B8-407C-835A-E51F527BC375}" type="sibTrans" cxnId="{1613EDB3-F63D-40C3-B4F9-3BE692496363}">
      <dgm:prSet/>
      <dgm:spPr/>
      <dgm:t>
        <a:bodyPr/>
        <a:lstStyle/>
        <a:p>
          <a:endParaRPr lang="zh-TW" altLang="en-US"/>
        </a:p>
      </dgm:t>
    </dgm:pt>
    <dgm:pt modelId="{EBAD7337-44A7-4B9F-9116-921B551AA65A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倒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43923A2-D19C-4525-B9A0-527958C54B03}" type="parTrans" cxnId="{1AE6A4B4-435E-4EA4-8AD2-D7C2A0F792F2}">
      <dgm:prSet/>
      <dgm:spPr/>
      <dgm:t>
        <a:bodyPr/>
        <a:lstStyle/>
        <a:p>
          <a:endParaRPr lang="zh-TW" altLang="en-US"/>
        </a:p>
      </dgm:t>
    </dgm:pt>
    <dgm:pt modelId="{260B297E-1859-4388-A255-1BD45574A748}" type="sibTrans" cxnId="{1AE6A4B4-435E-4EA4-8AD2-D7C2A0F792F2}">
      <dgm:prSet/>
      <dgm:spPr/>
      <dgm:t>
        <a:bodyPr/>
        <a:lstStyle/>
        <a:p>
          <a:endParaRPr lang="zh-TW" altLang="en-US"/>
        </a:p>
      </dgm:t>
    </dgm:pt>
    <dgm:pt modelId="{6D3C70CB-A604-4E9C-924C-F2F904D7AA44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倒掉積水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09CCD30-54D2-42C7-BABB-152D3821C670}" type="parTrans" cxnId="{DF983828-B017-4B8C-B41A-090F10F22F03}">
      <dgm:prSet/>
      <dgm:spPr/>
      <dgm:t>
        <a:bodyPr/>
        <a:lstStyle/>
        <a:p>
          <a:endParaRPr lang="zh-TW" altLang="en-US"/>
        </a:p>
      </dgm:t>
    </dgm:pt>
    <dgm:pt modelId="{E7DB3DB4-EAC8-46D6-8530-129C684D366F}" type="sibTrans" cxnId="{DF983828-B017-4B8C-B41A-090F10F22F03}">
      <dgm:prSet/>
      <dgm:spPr/>
      <dgm:t>
        <a:bodyPr/>
        <a:lstStyle/>
        <a:p>
          <a:endParaRPr lang="zh-TW" altLang="en-US"/>
        </a:p>
      </dgm:t>
    </dgm:pt>
    <dgm:pt modelId="{F1A34C0C-75EF-4B21-9C3E-19BDCBCB0C25}">
      <dgm:prSet/>
      <dgm:spPr>
        <a:solidFill>
          <a:srgbClr val="CCCC00"/>
        </a:solidFill>
      </dgm:spPr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清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F6CDD5E4-72C4-4F4D-AC86-EC7FF5F01A2C}" type="parTrans" cxnId="{A9F23E0A-FC11-41B2-ACF6-267FB8D3E13F}">
      <dgm:prSet/>
      <dgm:spPr/>
      <dgm:t>
        <a:bodyPr/>
        <a:lstStyle/>
        <a:p>
          <a:endParaRPr lang="zh-TW" altLang="en-US"/>
        </a:p>
      </dgm:t>
    </dgm:pt>
    <dgm:pt modelId="{F8542EC7-80D2-41DE-8644-633FCE131A55}" type="sibTrans" cxnId="{A9F23E0A-FC11-41B2-ACF6-267FB8D3E13F}">
      <dgm:prSet/>
      <dgm:spPr/>
      <dgm:t>
        <a:bodyPr/>
        <a:lstStyle/>
        <a:p>
          <a:endParaRPr lang="zh-TW" altLang="en-US"/>
        </a:p>
      </dgm:t>
    </dgm:pt>
    <dgm:pt modelId="{7FAA05F7-6811-4550-9952-3F27A3962048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清潔容器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46F9EB7-1A37-4BC4-B4DE-56ED2185E5CE}" type="parTrans" cxnId="{2E8A10F4-17F8-45CE-A9FB-474D3083217C}">
      <dgm:prSet/>
      <dgm:spPr/>
      <dgm:t>
        <a:bodyPr/>
        <a:lstStyle/>
        <a:p>
          <a:endParaRPr lang="zh-TW" altLang="en-US"/>
        </a:p>
      </dgm:t>
    </dgm:pt>
    <dgm:pt modelId="{9790247F-B698-4D41-8E49-2C186B56B237}" type="sibTrans" cxnId="{2E8A10F4-17F8-45CE-A9FB-474D3083217C}">
      <dgm:prSet/>
      <dgm:spPr/>
      <dgm:t>
        <a:bodyPr/>
        <a:lstStyle/>
        <a:p>
          <a:endParaRPr lang="zh-TW" altLang="en-US"/>
        </a:p>
      </dgm:t>
    </dgm:pt>
    <dgm:pt modelId="{EBC84A4C-E279-427A-91C5-2D76C3F7CDE0}">
      <dgm:prSet/>
      <dgm:spPr>
        <a:solidFill>
          <a:srgbClr val="52DE73"/>
        </a:solidFill>
      </dgm:spPr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刷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B71AB1DE-A945-4B3A-B4B5-0C02AA8B49BE}" type="parTrans" cxnId="{B911E67E-B0F9-4F61-9D7F-51917B2837DB}">
      <dgm:prSet/>
      <dgm:spPr/>
      <dgm:t>
        <a:bodyPr/>
        <a:lstStyle/>
        <a:p>
          <a:endParaRPr lang="zh-TW" altLang="en-US"/>
        </a:p>
      </dgm:t>
    </dgm:pt>
    <dgm:pt modelId="{7F5C86DA-B25F-4DBD-B22F-09FAC0862FBE}" type="sibTrans" cxnId="{B911E67E-B0F9-4F61-9D7F-51917B2837DB}">
      <dgm:prSet/>
      <dgm:spPr/>
      <dgm:t>
        <a:bodyPr/>
        <a:lstStyle/>
        <a:p>
          <a:endParaRPr lang="zh-TW" altLang="en-US"/>
        </a:p>
      </dgm:t>
    </dgm:pt>
    <dgm:pt modelId="{C9753A1C-EA5B-4AC7-870E-9F2E56F7F251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刷除蟲卵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0729A12-40CC-42A8-9DDA-40415C29170C}" type="parTrans" cxnId="{55B60A50-6BD0-457C-B278-E47D0AB7B78C}">
      <dgm:prSet/>
      <dgm:spPr/>
      <dgm:t>
        <a:bodyPr/>
        <a:lstStyle/>
        <a:p>
          <a:endParaRPr lang="zh-TW" altLang="en-US"/>
        </a:p>
      </dgm:t>
    </dgm:pt>
    <dgm:pt modelId="{886AE77F-BB92-42C7-AB6E-430F830DD9DE}" type="sibTrans" cxnId="{55B60A50-6BD0-457C-B278-E47D0AB7B78C}">
      <dgm:prSet/>
      <dgm:spPr/>
      <dgm:t>
        <a:bodyPr/>
        <a:lstStyle/>
        <a:p>
          <a:endParaRPr lang="zh-TW" altLang="en-US"/>
        </a:p>
      </dgm:t>
    </dgm:pt>
    <dgm:pt modelId="{C12E65ED-9A13-4230-AB4D-CB03961C025B}" type="pres">
      <dgm:prSet presAssocID="{BEA8801F-DC70-4105-A54E-D1E53C68391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6E9CDFD-B639-4935-834D-4BD805C2C81C}" type="pres">
      <dgm:prSet presAssocID="{BEA8801F-DC70-4105-A54E-D1E53C683915}" presName="cycle" presStyleCnt="0"/>
      <dgm:spPr/>
    </dgm:pt>
    <dgm:pt modelId="{5164CBB6-B92D-4E60-A7E7-067503A8B63F}" type="pres">
      <dgm:prSet presAssocID="{BEA8801F-DC70-4105-A54E-D1E53C683915}" presName="centerShape" presStyleCnt="0"/>
      <dgm:spPr/>
    </dgm:pt>
    <dgm:pt modelId="{08FCD10F-85D6-4F3F-ABB0-FCC2113B3584}" type="pres">
      <dgm:prSet presAssocID="{BEA8801F-DC70-4105-A54E-D1E53C683915}" presName="connSite" presStyleLbl="node1" presStyleIdx="0" presStyleCnt="5"/>
      <dgm:spPr/>
    </dgm:pt>
    <dgm:pt modelId="{5687EBAF-075F-4CBD-AEE6-A99988287E00}" type="pres">
      <dgm:prSet presAssocID="{BEA8801F-DC70-4105-A54E-D1E53C683915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8066719-DE38-4766-99E6-E516C273F3EF}" type="pres">
      <dgm:prSet presAssocID="{461180CA-6368-4660-B4CF-D4A51418708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D40C341-1D6D-4417-B54A-7C3618F2F9AF}" type="pres">
      <dgm:prSet presAssocID="{FF8A5142-AC8B-4F20-B964-CF705411F2AB}" presName="node" presStyleCnt="0"/>
      <dgm:spPr/>
    </dgm:pt>
    <dgm:pt modelId="{3DD5B532-F379-4C6A-ABBB-95573DBD1172}" type="pres">
      <dgm:prSet presAssocID="{FF8A5142-AC8B-4F20-B964-CF705411F2A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0B22A3-06A4-4480-8CE8-8BA0C5E05024}" type="pres">
      <dgm:prSet presAssocID="{FF8A5142-AC8B-4F20-B964-CF705411F2A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EDE7A4-DA8C-4B6A-B5F2-A150ABE2F075}" type="pres">
      <dgm:prSet presAssocID="{943923A2-D19C-4525-B9A0-527958C54B0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BA320CDC-16AF-4E05-81DE-B4193D1B1A24}" type="pres">
      <dgm:prSet presAssocID="{EBAD7337-44A7-4B9F-9116-921B551AA65A}" presName="node" presStyleCnt="0"/>
      <dgm:spPr/>
    </dgm:pt>
    <dgm:pt modelId="{3F9C64AB-D566-4D98-A9D2-3FA6A973BB0D}" type="pres">
      <dgm:prSet presAssocID="{EBAD7337-44A7-4B9F-9116-921B551AA65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78CFFC-ACF7-4042-A45D-AC2707388157}" type="pres">
      <dgm:prSet presAssocID="{EBAD7337-44A7-4B9F-9116-921B551AA65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DC25C4-9CB3-4343-82DC-F19C86C71181}" type="pres">
      <dgm:prSet presAssocID="{F6CDD5E4-72C4-4F4D-AC86-EC7FF5F01A2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CE2C15F-0DA8-4943-95DC-4FD8F782C796}" type="pres">
      <dgm:prSet presAssocID="{F1A34C0C-75EF-4B21-9C3E-19BDCBCB0C25}" presName="node" presStyleCnt="0"/>
      <dgm:spPr/>
    </dgm:pt>
    <dgm:pt modelId="{FCFA770E-15B0-453D-A19B-AE097627F4D5}" type="pres">
      <dgm:prSet presAssocID="{F1A34C0C-75EF-4B21-9C3E-19BDCBCB0C2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F4B985-5382-4364-B598-168C5AFF0BF9}" type="pres">
      <dgm:prSet presAssocID="{F1A34C0C-75EF-4B21-9C3E-19BDCBCB0C2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68D135-F67C-4928-AF9A-76296BD235C4}" type="pres">
      <dgm:prSet presAssocID="{B71AB1DE-A945-4B3A-B4B5-0C02AA8B49B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95DCA7A-F098-47DB-B3EB-6E7BC0698634}" type="pres">
      <dgm:prSet presAssocID="{EBC84A4C-E279-427A-91C5-2D76C3F7CDE0}" presName="node" presStyleCnt="0"/>
      <dgm:spPr/>
    </dgm:pt>
    <dgm:pt modelId="{1D09BD6B-60CB-4F80-9A99-69C1B46D9506}" type="pres">
      <dgm:prSet presAssocID="{EBC84A4C-E279-427A-91C5-2D76C3F7CDE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0BD290-0FD9-4F3F-A1F2-863E6A3AA36F}" type="pres">
      <dgm:prSet presAssocID="{EBC84A4C-E279-427A-91C5-2D76C3F7CDE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F983828-B017-4B8C-B41A-090F10F22F03}" srcId="{EBAD7337-44A7-4B9F-9116-921B551AA65A}" destId="{6D3C70CB-A604-4E9C-924C-F2F904D7AA44}" srcOrd="0" destOrd="0" parTransId="{509CCD30-54D2-42C7-BABB-152D3821C670}" sibTransId="{E7DB3DB4-EAC8-46D6-8530-129C684D366F}"/>
    <dgm:cxn modelId="{21ACEA51-AB4E-45C6-9B72-242883DF1BEB}" type="presOf" srcId="{BEA8801F-DC70-4105-A54E-D1E53C683915}" destId="{C12E65ED-9A13-4230-AB4D-CB03961C025B}" srcOrd="0" destOrd="0" presId="urn:microsoft.com/office/officeart/2005/8/layout/radial2"/>
    <dgm:cxn modelId="{5DC65AAB-32EA-45B9-BB2A-30D29106A454}" type="presOf" srcId="{6D3C70CB-A604-4E9C-924C-F2F904D7AA44}" destId="{8978CFFC-ACF7-4042-A45D-AC2707388157}" srcOrd="0" destOrd="0" presId="urn:microsoft.com/office/officeart/2005/8/layout/radial2"/>
    <dgm:cxn modelId="{58AF8AAC-593A-4178-B303-7CB731696676}" type="presOf" srcId="{FF8A5142-AC8B-4F20-B964-CF705411F2AB}" destId="{3DD5B532-F379-4C6A-ABBB-95573DBD1172}" srcOrd="0" destOrd="0" presId="urn:microsoft.com/office/officeart/2005/8/layout/radial2"/>
    <dgm:cxn modelId="{55B60A50-6BD0-457C-B278-E47D0AB7B78C}" srcId="{EBC84A4C-E279-427A-91C5-2D76C3F7CDE0}" destId="{C9753A1C-EA5B-4AC7-870E-9F2E56F7F251}" srcOrd="0" destOrd="0" parTransId="{10729A12-40CC-42A8-9DDA-40415C29170C}" sibTransId="{886AE77F-BB92-42C7-AB6E-430F830DD9DE}"/>
    <dgm:cxn modelId="{A45D846B-4BCA-4F0E-9C49-10A1712B1607}" type="presOf" srcId="{C9753A1C-EA5B-4AC7-870E-9F2E56F7F251}" destId="{F50BD290-0FD9-4F3F-A1F2-863E6A3AA36F}" srcOrd="0" destOrd="0" presId="urn:microsoft.com/office/officeart/2005/8/layout/radial2"/>
    <dgm:cxn modelId="{B8A3F72A-CFBE-4EC4-A075-095030270E16}" type="presOf" srcId="{EBAD7337-44A7-4B9F-9116-921B551AA65A}" destId="{3F9C64AB-D566-4D98-A9D2-3FA6A973BB0D}" srcOrd="0" destOrd="0" presId="urn:microsoft.com/office/officeart/2005/8/layout/radial2"/>
    <dgm:cxn modelId="{4FA54242-6D46-40BD-B370-003FCF6DD811}" type="presOf" srcId="{F1A34C0C-75EF-4B21-9C3E-19BDCBCB0C25}" destId="{FCFA770E-15B0-453D-A19B-AE097627F4D5}" srcOrd="0" destOrd="0" presId="urn:microsoft.com/office/officeart/2005/8/layout/radial2"/>
    <dgm:cxn modelId="{1065FC6E-D56C-4A50-A5C3-2CBDD3D50BE0}" type="presOf" srcId="{F6CDD5E4-72C4-4F4D-AC86-EC7FF5F01A2C}" destId="{26DC25C4-9CB3-4343-82DC-F19C86C71181}" srcOrd="0" destOrd="0" presId="urn:microsoft.com/office/officeart/2005/8/layout/radial2"/>
    <dgm:cxn modelId="{F8D12D83-2CEA-41F9-8374-7F448754FBF2}" type="presOf" srcId="{EBC84A4C-E279-427A-91C5-2D76C3F7CDE0}" destId="{1D09BD6B-60CB-4F80-9A99-69C1B46D9506}" srcOrd="0" destOrd="0" presId="urn:microsoft.com/office/officeart/2005/8/layout/radial2"/>
    <dgm:cxn modelId="{2E8A10F4-17F8-45CE-A9FB-474D3083217C}" srcId="{F1A34C0C-75EF-4B21-9C3E-19BDCBCB0C25}" destId="{7FAA05F7-6811-4550-9952-3F27A3962048}" srcOrd="0" destOrd="0" parTransId="{146F9EB7-1A37-4BC4-B4DE-56ED2185E5CE}" sibTransId="{9790247F-B698-4D41-8E49-2C186B56B237}"/>
    <dgm:cxn modelId="{AD54BEBB-D86C-4746-9BC7-8E7A9E859EFF}" type="presOf" srcId="{7FAA05F7-6811-4550-9952-3F27A3962048}" destId="{63F4B985-5382-4364-B598-168C5AFF0BF9}" srcOrd="0" destOrd="0" presId="urn:microsoft.com/office/officeart/2005/8/layout/radial2"/>
    <dgm:cxn modelId="{5977AA41-961F-40A9-826D-E9599863A946}" srcId="{BEA8801F-DC70-4105-A54E-D1E53C683915}" destId="{FF8A5142-AC8B-4F20-B964-CF705411F2AB}" srcOrd="0" destOrd="0" parTransId="{461180CA-6368-4660-B4CF-D4A51418708B}" sibTransId="{43068584-6EDE-45CF-B03D-5A4FBBD21714}"/>
    <dgm:cxn modelId="{FC957103-250F-4EBB-843B-6F82F09E048C}" type="presOf" srcId="{461180CA-6368-4660-B4CF-D4A51418708B}" destId="{88066719-DE38-4766-99E6-E516C273F3EF}" srcOrd="0" destOrd="0" presId="urn:microsoft.com/office/officeart/2005/8/layout/radial2"/>
    <dgm:cxn modelId="{6F649A6B-0133-4897-9078-1F8A58AE33D6}" type="presOf" srcId="{943923A2-D19C-4525-B9A0-527958C54B03}" destId="{48EDE7A4-DA8C-4B6A-B5F2-A150ABE2F075}" srcOrd="0" destOrd="0" presId="urn:microsoft.com/office/officeart/2005/8/layout/radial2"/>
    <dgm:cxn modelId="{6F67104A-1E6D-43EA-A5F5-1A3A0AEAB81E}" type="presOf" srcId="{EEDE36E4-E689-4911-B33C-B75603E37F75}" destId="{FB0B22A3-06A4-4480-8CE8-8BA0C5E05024}" srcOrd="0" destOrd="0" presId="urn:microsoft.com/office/officeart/2005/8/layout/radial2"/>
    <dgm:cxn modelId="{DB11996C-F7A2-4A4C-96F6-8D2D7359DF1D}" type="presOf" srcId="{B71AB1DE-A945-4B3A-B4B5-0C02AA8B49BE}" destId="{4668D135-F67C-4928-AF9A-76296BD235C4}" srcOrd="0" destOrd="0" presId="urn:microsoft.com/office/officeart/2005/8/layout/radial2"/>
    <dgm:cxn modelId="{1AE6A4B4-435E-4EA4-8AD2-D7C2A0F792F2}" srcId="{BEA8801F-DC70-4105-A54E-D1E53C683915}" destId="{EBAD7337-44A7-4B9F-9116-921B551AA65A}" srcOrd="1" destOrd="0" parTransId="{943923A2-D19C-4525-B9A0-527958C54B03}" sibTransId="{260B297E-1859-4388-A255-1BD45574A748}"/>
    <dgm:cxn modelId="{1613EDB3-F63D-40C3-B4F9-3BE692496363}" srcId="{FF8A5142-AC8B-4F20-B964-CF705411F2AB}" destId="{EEDE36E4-E689-4911-B33C-B75603E37F75}" srcOrd="0" destOrd="0" parTransId="{50360D1F-F562-4C2A-8AFA-7C25894A1A74}" sibTransId="{3D7EF22B-10B8-407C-835A-E51F527BC375}"/>
    <dgm:cxn modelId="{B911E67E-B0F9-4F61-9D7F-51917B2837DB}" srcId="{BEA8801F-DC70-4105-A54E-D1E53C683915}" destId="{EBC84A4C-E279-427A-91C5-2D76C3F7CDE0}" srcOrd="3" destOrd="0" parTransId="{B71AB1DE-A945-4B3A-B4B5-0C02AA8B49BE}" sibTransId="{7F5C86DA-B25F-4DBD-B22F-09FAC0862FBE}"/>
    <dgm:cxn modelId="{A9F23E0A-FC11-41B2-ACF6-267FB8D3E13F}" srcId="{BEA8801F-DC70-4105-A54E-D1E53C683915}" destId="{F1A34C0C-75EF-4B21-9C3E-19BDCBCB0C25}" srcOrd="2" destOrd="0" parTransId="{F6CDD5E4-72C4-4F4D-AC86-EC7FF5F01A2C}" sibTransId="{F8542EC7-80D2-41DE-8644-633FCE131A55}"/>
    <dgm:cxn modelId="{98D9BCD9-5587-49CF-AF51-5A7013562C0D}" type="presParOf" srcId="{C12E65ED-9A13-4230-AB4D-CB03961C025B}" destId="{26E9CDFD-B639-4935-834D-4BD805C2C81C}" srcOrd="0" destOrd="0" presId="urn:microsoft.com/office/officeart/2005/8/layout/radial2"/>
    <dgm:cxn modelId="{BA13449C-6BDF-4B29-BE7F-E1B86691C517}" type="presParOf" srcId="{26E9CDFD-B639-4935-834D-4BD805C2C81C}" destId="{5164CBB6-B92D-4E60-A7E7-067503A8B63F}" srcOrd="0" destOrd="0" presId="urn:microsoft.com/office/officeart/2005/8/layout/radial2"/>
    <dgm:cxn modelId="{0F3B94E7-E17B-4136-A254-D1C1CE1C970C}" type="presParOf" srcId="{5164CBB6-B92D-4E60-A7E7-067503A8B63F}" destId="{08FCD10F-85D6-4F3F-ABB0-FCC2113B3584}" srcOrd="0" destOrd="0" presId="urn:microsoft.com/office/officeart/2005/8/layout/radial2"/>
    <dgm:cxn modelId="{A665214C-2142-4077-826E-01C4D2D98B94}" type="presParOf" srcId="{5164CBB6-B92D-4E60-A7E7-067503A8B63F}" destId="{5687EBAF-075F-4CBD-AEE6-A99988287E00}" srcOrd="1" destOrd="0" presId="urn:microsoft.com/office/officeart/2005/8/layout/radial2"/>
    <dgm:cxn modelId="{F23A6B1E-4FCC-45C8-801E-C535B732DC84}" type="presParOf" srcId="{26E9CDFD-B639-4935-834D-4BD805C2C81C}" destId="{88066719-DE38-4766-99E6-E516C273F3EF}" srcOrd="1" destOrd="0" presId="urn:microsoft.com/office/officeart/2005/8/layout/radial2"/>
    <dgm:cxn modelId="{7EC58469-AF6B-4F97-8A97-4BF3F7E28886}" type="presParOf" srcId="{26E9CDFD-B639-4935-834D-4BD805C2C81C}" destId="{0D40C341-1D6D-4417-B54A-7C3618F2F9AF}" srcOrd="2" destOrd="0" presId="urn:microsoft.com/office/officeart/2005/8/layout/radial2"/>
    <dgm:cxn modelId="{0BFE1771-C1A4-4DC6-A2E5-3AF7C0ED99B6}" type="presParOf" srcId="{0D40C341-1D6D-4417-B54A-7C3618F2F9AF}" destId="{3DD5B532-F379-4C6A-ABBB-95573DBD1172}" srcOrd="0" destOrd="0" presId="urn:microsoft.com/office/officeart/2005/8/layout/radial2"/>
    <dgm:cxn modelId="{9FB9CBF4-A415-4D49-938F-84E5FEDC53F9}" type="presParOf" srcId="{0D40C341-1D6D-4417-B54A-7C3618F2F9AF}" destId="{FB0B22A3-06A4-4480-8CE8-8BA0C5E05024}" srcOrd="1" destOrd="0" presId="urn:microsoft.com/office/officeart/2005/8/layout/radial2"/>
    <dgm:cxn modelId="{FC543617-4CE7-4657-9C34-859108E1DDF7}" type="presParOf" srcId="{26E9CDFD-B639-4935-834D-4BD805C2C81C}" destId="{48EDE7A4-DA8C-4B6A-B5F2-A150ABE2F075}" srcOrd="3" destOrd="0" presId="urn:microsoft.com/office/officeart/2005/8/layout/radial2"/>
    <dgm:cxn modelId="{B5C2CE97-05D5-4DB3-AE8C-365A79311A76}" type="presParOf" srcId="{26E9CDFD-B639-4935-834D-4BD805C2C81C}" destId="{BA320CDC-16AF-4E05-81DE-B4193D1B1A24}" srcOrd="4" destOrd="0" presId="urn:microsoft.com/office/officeart/2005/8/layout/radial2"/>
    <dgm:cxn modelId="{849D2AA7-86EA-4D6D-8FB0-C7AEFCBA7C86}" type="presParOf" srcId="{BA320CDC-16AF-4E05-81DE-B4193D1B1A24}" destId="{3F9C64AB-D566-4D98-A9D2-3FA6A973BB0D}" srcOrd="0" destOrd="0" presId="urn:microsoft.com/office/officeart/2005/8/layout/radial2"/>
    <dgm:cxn modelId="{3BDC54E5-A26E-45A3-91A6-98808C67B920}" type="presParOf" srcId="{BA320CDC-16AF-4E05-81DE-B4193D1B1A24}" destId="{8978CFFC-ACF7-4042-A45D-AC2707388157}" srcOrd="1" destOrd="0" presId="urn:microsoft.com/office/officeart/2005/8/layout/radial2"/>
    <dgm:cxn modelId="{6EEF4F69-5E3F-4511-AEC5-9F24A91ADE03}" type="presParOf" srcId="{26E9CDFD-B639-4935-834D-4BD805C2C81C}" destId="{26DC25C4-9CB3-4343-82DC-F19C86C71181}" srcOrd="5" destOrd="0" presId="urn:microsoft.com/office/officeart/2005/8/layout/radial2"/>
    <dgm:cxn modelId="{0016DAA1-028E-4391-8959-A07EED87CF64}" type="presParOf" srcId="{26E9CDFD-B639-4935-834D-4BD805C2C81C}" destId="{BCE2C15F-0DA8-4943-95DC-4FD8F782C796}" srcOrd="6" destOrd="0" presId="urn:microsoft.com/office/officeart/2005/8/layout/radial2"/>
    <dgm:cxn modelId="{DB572750-DB3B-4F6F-A417-2A813BEF18A8}" type="presParOf" srcId="{BCE2C15F-0DA8-4943-95DC-4FD8F782C796}" destId="{FCFA770E-15B0-453D-A19B-AE097627F4D5}" srcOrd="0" destOrd="0" presId="urn:microsoft.com/office/officeart/2005/8/layout/radial2"/>
    <dgm:cxn modelId="{6E0356C2-6AFE-496F-8D81-0DA2B2CC673F}" type="presParOf" srcId="{BCE2C15F-0DA8-4943-95DC-4FD8F782C796}" destId="{63F4B985-5382-4364-B598-168C5AFF0BF9}" srcOrd="1" destOrd="0" presId="urn:microsoft.com/office/officeart/2005/8/layout/radial2"/>
    <dgm:cxn modelId="{F69F8A89-2B6C-455C-96BC-6271BD5C98DB}" type="presParOf" srcId="{26E9CDFD-B639-4935-834D-4BD805C2C81C}" destId="{4668D135-F67C-4928-AF9A-76296BD235C4}" srcOrd="7" destOrd="0" presId="urn:microsoft.com/office/officeart/2005/8/layout/radial2"/>
    <dgm:cxn modelId="{8DED434A-8027-419A-9CB1-C3CFD7B723A0}" type="presParOf" srcId="{26E9CDFD-B639-4935-834D-4BD805C2C81C}" destId="{095DCA7A-F098-47DB-B3EB-6E7BC0698634}" srcOrd="8" destOrd="0" presId="urn:microsoft.com/office/officeart/2005/8/layout/radial2"/>
    <dgm:cxn modelId="{72FFD893-8986-469E-98F5-B0A9B8DFAB5F}" type="presParOf" srcId="{095DCA7A-F098-47DB-B3EB-6E7BC0698634}" destId="{1D09BD6B-60CB-4F80-9A99-69C1B46D9506}" srcOrd="0" destOrd="0" presId="urn:microsoft.com/office/officeart/2005/8/layout/radial2"/>
    <dgm:cxn modelId="{ACC811F0-D2BD-44E2-9188-70FF6D7E1683}" type="presParOf" srcId="{095DCA7A-F098-47DB-B3EB-6E7BC0698634}" destId="{F50BD290-0FD9-4F3F-A1F2-863E6A3AA36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68D135-F67C-4928-AF9A-76296BD235C4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DC25C4-9CB3-4343-82DC-F19C86C71181}">
      <dsp:nvSpPr>
        <dsp:cNvPr id="0" name=""/>
        <dsp:cNvSpPr/>
      </dsp:nvSpPr>
      <dsp:spPr>
        <a:xfrm rot="1312720">
          <a:off x="2312850" y="1809701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EDE7A4-DA8C-4B6A-B5F2-A150ABE2F075}">
      <dsp:nvSpPr>
        <dsp:cNvPr id="0" name=""/>
        <dsp:cNvSpPr/>
      </dsp:nvSpPr>
      <dsp:spPr>
        <a:xfrm rot="20287280">
          <a:off x="2312850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066719-DE38-4766-99E6-E516C273F3EF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7EBAF-075F-4CBD-AEE6-A99988287E00}">
      <dsp:nvSpPr>
        <dsp:cNvPr id="0" name=""/>
        <dsp:cNvSpPr/>
      </dsp:nvSpPr>
      <dsp:spPr>
        <a:xfrm>
          <a:off x="1334817" y="1000821"/>
          <a:ext cx="1168455" cy="116845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D5B532-F379-4C6A-ABBB-95573DBD1172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巡</a:t>
          </a:r>
          <a:endParaRPr lang="zh-TW" sz="29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344256" y="103246"/>
        <a:ext cx="495733" cy="495733"/>
      </dsp:txXfrm>
    </dsp:sp>
    <dsp:sp modelId="{FB0B22A3-06A4-4480-8CE8-8BA0C5E05024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巡檢容器</a:t>
          </a:r>
          <a:endParaRPr lang="zh-TW" sz="23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012766" y="576"/>
        <a:ext cx="1051609" cy="701073"/>
      </dsp:txXfrm>
    </dsp:sp>
    <dsp:sp modelId="{3F9C64AB-D566-4D98-A9D2-3FA6A973BB0D}">
      <dsp:nvSpPr>
        <dsp:cNvPr id="0" name=""/>
        <dsp:cNvSpPr/>
      </dsp:nvSpPr>
      <dsp:spPr>
        <a:xfrm>
          <a:off x="2693238" y="782860"/>
          <a:ext cx="701073" cy="701073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倒</a:t>
          </a:r>
          <a:endParaRPr lang="zh-TW" sz="29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795908" y="885530"/>
        <a:ext cx="495733" cy="495733"/>
      </dsp:txXfrm>
    </dsp:sp>
    <dsp:sp modelId="{8978CFFC-ACF7-4042-A45D-AC2707388157}">
      <dsp:nvSpPr>
        <dsp:cNvPr id="0" name=""/>
        <dsp:cNvSpPr/>
      </dsp:nvSpPr>
      <dsp:spPr>
        <a:xfrm>
          <a:off x="3464419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倒掉積水</a:t>
          </a:r>
          <a:endParaRPr lang="zh-TW" sz="23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464419" y="782860"/>
        <a:ext cx="1051609" cy="701073"/>
      </dsp:txXfrm>
    </dsp:sp>
    <dsp:sp modelId="{FCFA770E-15B0-453D-A19B-AE097627F4D5}">
      <dsp:nvSpPr>
        <dsp:cNvPr id="0" name=""/>
        <dsp:cNvSpPr/>
      </dsp:nvSpPr>
      <dsp:spPr>
        <a:xfrm>
          <a:off x="2693238" y="1686165"/>
          <a:ext cx="701073" cy="701073"/>
        </a:xfrm>
        <a:prstGeom prst="ellipse">
          <a:avLst/>
        </a:prstGeom>
        <a:solidFill>
          <a:srgbClr val="CCCC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清</a:t>
          </a:r>
          <a:endParaRPr lang="zh-TW" sz="29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795908" y="1788835"/>
        <a:ext cx="495733" cy="495733"/>
      </dsp:txXfrm>
    </dsp:sp>
    <dsp:sp modelId="{63F4B985-5382-4364-B598-168C5AFF0BF9}">
      <dsp:nvSpPr>
        <dsp:cNvPr id="0" name=""/>
        <dsp:cNvSpPr/>
      </dsp:nvSpPr>
      <dsp:spPr>
        <a:xfrm>
          <a:off x="3464419" y="1686165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清潔容器</a:t>
          </a:r>
          <a:endParaRPr lang="zh-TW" sz="23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464419" y="1686165"/>
        <a:ext cx="1051609" cy="701073"/>
      </dsp:txXfrm>
    </dsp:sp>
    <dsp:sp modelId="{1D09BD6B-60CB-4F80-9A99-69C1B46D9506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solidFill>
          <a:srgbClr val="52DE7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刷</a:t>
          </a:r>
          <a:endParaRPr lang="zh-TW" sz="29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344256" y="2571119"/>
        <a:ext cx="495733" cy="495733"/>
      </dsp:txXfrm>
    </dsp:sp>
    <dsp:sp modelId="{F50BD290-0FD9-4F3F-A1F2-863E6A3AA36F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刷除蟲卵</a:t>
          </a:r>
          <a:endParaRPr lang="zh-TW" sz="23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751080" y="2763532"/>
            <a:ext cx="3422469" cy="3422469"/>
          </a:xfrm>
          <a:prstGeom prst="noSmoking">
            <a:avLst>
              <a:gd name="adj" fmla="val 1225"/>
            </a:avLst>
          </a:prstGeom>
          <a:solidFill>
            <a:srgbClr val="FF33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706" y="4002102"/>
            <a:ext cx="1410402" cy="116676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13310" y="4965884"/>
            <a:ext cx="717363" cy="59344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432" y="3306886"/>
            <a:ext cx="472882" cy="391193"/>
          </a:xfrm>
          <a:prstGeom prst="rect">
            <a:avLst/>
          </a:prstGeom>
        </p:spPr>
      </p:pic>
      <p:pic>
        <p:nvPicPr>
          <p:cNvPr id="36" name="圖片 35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832" y="3459286"/>
            <a:ext cx="472882" cy="391193"/>
          </a:xfrm>
          <a:prstGeom prst="rect">
            <a:avLst/>
          </a:prstGeom>
        </p:spPr>
      </p:pic>
      <p:pic>
        <p:nvPicPr>
          <p:cNvPr id="37" name="圖片 3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288" y="3049794"/>
            <a:ext cx="472882" cy="391193"/>
          </a:xfrm>
          <a:prstGeom prst="rect">
            <a:avLst/>
          </a:prstGeom>
        </p:spPr>
      </p:pic>
      <p:pic>
        <p:nvPicPr>
          <p:cNvPr id="38" name="圖片 3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632" y="3764086"/>
            <a:ext cx="472882" cy="391193"/>
          </a:xfrm>
          <a:prstGeom prst="rect">
            <a:avLst/>
          </a:prstGeom>
        </p:spPr>
      </p:pic>
      <p:pic>
        <p:nvPicPr>
          <p:cNvPr id="39" name="圖片 3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128" y="3249002"/>
            <a:ext cx="472882" cy="391193"/>
          </a:xfrm>
          <a:prstGeom prst="rect">
            <a:avLst/>
          </a:prstGeom>
        </p:spPr>
      </p:pic>
      <p:pic>
        <p:nvPicPr>
          <p:cNvPr id="40" name="圖片 3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314" y="3677693"/>
            <a:ext cx="472882" cy="391193"/>
          </a:xfrm>
          <a:prstGeom prst="rect">
            <a:avLst/>
          </a:prstGeom>
        </p:spPr>
      </p:pic>
      <p:pic>
        <p:nvPicPr>
          <p:cNvPr id="41" name="圖片 40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3649" y="3984949"/>
            <a:ext cx="472882" cy="391193"/>
          </a:xfrm>
          <a:prstGeom prst="rect">
            <a:avLst/>
          </a:prstGeom>
        </p:spPr>
      </p:pic>
      <p:pic>
        <p:nvPicPr>
          <p:cNvPr id="42" name="圖片 41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109" y="3929561"/>
            <a:ext cx="472882" cy="391193"/>
          </a:xfrm>
          <a:prstGeom prst="rect">
            <a:avLst/>
          </a:prstGeom>
        </p:spPr>
      </p:pic>
      <p:pic>
        <p:nvPicPr>
          <p:cNvPr id="43" name="圖片 42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536" y="4683398"/>
            <a:ext cx="472882" cy="391193"/>
          </a:xfrm>
          <a:prstGeom prst="rect">
            <a:avLst/>
          </a:prstGeom>
        </p:spPr>
      </p:pic>
      <p:pic>
        <p:nvPicPr>
          <p:cNvPr id="44" name="圖片 43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637" y="4283399"/>
            <a:ext cx="472882" cy="391193"/>
          </a:xfrm>
          <a:prstGeom prst="rect">
            <a:avLst/>
          </a:prstGeom>
        </p:spPr>
      </p:pic>
      <p:pic>
        <p:nvPicPr>
          <p:cNvPr id="45" name="圖片 44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232" y="3611686"/>
            <a:ext cx="472882" cy="391193"/>
          </a:xfrm>
          <a:prstGeom prst="rect">
            <a:avLst/>
          </a:prstGeom>
        </p:spPr>
      </p:pic>
      <p:pic>
        <p:nvPicPr>
          <p:cNvPr id="46" name="圖片 45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632" y="3764086"/>
            <a:ext cx="472882" cy="391193"/>
          </a:xfrm>
          <a:prstGeom prst="rect">
            <a:avLst/>
          </a:prstGeom>
        </p:spPr>
      </p:pic>
      <p:pic>
        <p:nvPicPr>
          <p:cNvPr id="47" name="圖片 4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032" y="3916486"/>
            <a:ext cx="472882" cy="391193"/>
          </a:xfrm>
          <a:prstGeom prst="rect">
            <a:avLst/>
          </a:prstGeom>
        </p:spPr>
      </p:pic>
      <p:pic>
        <p:nvPicPr>
          <p:cNvPr id="48" name="圖片 4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432" y="4068886"/>
            <a:ext cx="472882" cy="391193"/>
          </a:xfrm>
          <a:prstGeom prst="rect">
            <a:avLst/>
          </a:prstGeom>
        </p:spPr>
      </p:pic>
      <p:pic>
        <p:nvPicPr>
          <p:cNvPr id="49" name="圖片 4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832" y="4221286"/>
            <a:ext cx="472882" cy="391193"/>
          </a:xfrm>
          <a:prstGeom prst="rect">
            <a:avLst/>
          </a:prstGeom>
        </p:spPr>
      </p:pic>
      <p:pic>
        <p:nvPicPr>
          <p:cNvPr id="50" name="圖片 4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232" y="4373686"/>
            <a:ext cx="472882" cy="391193"/>
          </a:xfrm>
          <a:prstGeom prst="rect">
            <a:avLst/>
          </a:prstGeom>
        </p:spPr>
      </p:pic>
      <p:pic>
        <p:nvPicPr>
          <p:cNvPr id="51" name="圖片 50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632" y="4526086"/>
            <a:ext cx="472882" cy="391193"/>
          </a:xfrm>
          <a:prstGeom prst="rect">
            <a:avLst/>
          </a:prstGeom>
        </p:spPr>
      </p:pic>
      <p:pic>
        <p:nvPicPr>
          <p:cNvPr id="52" name="圖片 51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1032" y="4678486"/>
            <a:ext cx="472882" cy="391193"/>
          </a:xfrm>
          <a:prstGeom prst="rect">
            <a:avLst/>
          </a:prstGeom>
        </p:spPr>
      </p:pic>
      <p:pic>
        <p:nvPicPr>
          <p:cNvPr id="53" name="圖片 52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1126" y="3044379"/>
            <a:ext cx="472882" cy="391193"/>
          </a:xfrm>
          <a:prstGeom prst="rect">
            <a:avLst/>
          </a:prstGeom>
        </p:spPr>
      </p:pic>
      <p:pic>
        <p:nvPicPr>
          <p:cNvPr id="54" name="圖片 53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204" y="3523680"/>
            <a:ext cx="472882" cy="39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705919266"/>
              </p:ext>
            </p:extLst>
          </p:nvPr>
        </p:nvGraphicFramePr>
        <p:xfrm>
          <a:off x="1794933" y="2280194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50552" y="4842076"/>
            <a:ext cx="2590453" cy="1216433"/>
          </a:xfrm>
          <a:prstGeom prst="rightArrow">
            <a:avLst>
              <a:gd name="adj1" fmla="val 58591"/>
              <a:gd name="adj2" fmla="val 62886"/>
            </a:avLst>
          </a:prstGeom>
          <a:solidFill>
            <a:srgbClr val="CC9900"/>
          </a:solidFill>
          <a:ln w="5715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華康海報體 Std W12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2019-10-15T02:09:42Z</dcterms:modified>
</cp:coreProperties>
</file>