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33"/>
    <a:srgbClr val="FF33CC"/>
    <a:srgbClr val="3399FF"/>
    <a:srgbClr val="FF6699"/>
    <a:srgbClr val="FF9900"/>
    <a:srgbClr val="FF0066"/>
    <a:srgbClr val="9999FF"/>
    <a:srgbClr val="FF99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ECE733-B72A-41BD-B2E1-0EA4FF41F709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CAC1F47-E0BE-40AD-A5D2-33E8291B4C56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13D8981-EF8F-450E-A5F0-627CCFD35B09}" type="parTrans" cxnId="{DA08AD2D-B3AD-4C97-8FA5-9A3614FCFAE9}">
      <dgm:prSet/>
      <dgm:spPr/>
      <dgm:t>
        <a:bodyPr/>
        <a:lstStyle/>
        <a:p>
          <a:endParaRPr lang="zh-TW" altLang="en-US"/>
        </a:p>
      </dgm:t>
    </dgm:pt>
    <dgm:pt modelId="{32745CEF-70FA-4BC2-9F03-C197A7243B5B}" type="sibTrans" cxnId="{DA08AD2D-B3AD-4C97-8FA5-9A3614FCFAE9}">
      <dgm:prSet/>
      <dgm:spPr/>
      <dgm:t>
        <a:bodyPr/>
        <a:lstStyle/>
        <a:p>
          <a:endParaRPr lang="zh-TW" altLang="en-US"/>
        </a:p>
      </dgm:t>
    </dgm:pt>
    <dgm:pt modelId="{A3F3A492-4BE4-4A87-A1F8-2B02E32EF747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0BEA8AB-7223-47FD-AAAC-BA7B0A87C23E}" type="parTrans" cxnId="{794830A0-2572-4786-8C1F-FC253C660C82}">
      <dgm:prSet/>
      <dgm:spPr/>
      <dgm:t>
        <a:bodyPr/>
        <a:lstStyle/>
        <a:p>
          <a:endParaRPr lang="zh-TW" altLang="en-US"/>
        </a:p>
      </dgm:t>
    </dgm:pt>
    <dgm:pt modelId="{3E0264C2-8DE2-490E-A45A-7FD75EC6645F}" type="sibTrans" cxnId="{794830A0-2572-4786-8C1F-FC253C660C82}">
      <dgm:prSet/>
      <dgm:spPr/>
      <dgm:t>
        <a:bodyPr/>
        <a:lstStyle/>
        <a:p>
          <a:endParaRPr lang="zh-TW" altLang="en-US"/>
        </a:p>
      </dgm:t>
    </dgm:pt>
    <dgm:pt modelId="{98C14ADD-EEB8-433A-9C67-6F6E58ADCE5C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6115572-700A-475B-8A64-FCC78C0B0A41}" type="parTrans" cxnId="{64B95A0B-E322-4E3A-8003-EBECDFF0DEB9}">
      <dgm:prSet/>
      <dgm:spPr/>
      <dgm:t>
        <a:bodyPr/>
        <a:lstStyle/>
        <a:p>
          <a:endParaRPr lang="zh-TW" altLang="en-US"/>
        </a:p>
      </dgm:t>
    </dgm:pt>
    <dgm:pt modelId="{CC870C64-C025-4903-9FD5-7659920A70E7}" type="sibTrans" cxnId="{64B95A0B-E322-4E3A-8003-EBECDFF0DEB9}">
      <dgm:prSet/>
      <dgm:spPr/>
      <dgm:t>
        <a:bodyPr/>
        <a:lstStyle/>
        <a:p>
          <a:endParaRPr lang="zh-TW" altLang="en-US"/>
        </a:p>
      </dgm:t>
    </dgm:pt>
    <dgm:pt modelId="{63B25A34-BC2A-4807-8366-AC657FCE2724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0F6E147-4E95-4458-95EB-339F6BAA0571}" type="parTrans" cxnId="{3E73BF32-39B1-4694-83F0-74D156E9F250}">
      <dgm:prSet/>
      <dgm:spPr/>
      <dgm:t>
        <a:bodyPr/>
        <a:lstStyle/>
        <a:p>
          <a:endParaRPr lang="zh-TW" altLang="en-US"/>
        </a:p>
      </dgm:t>
    </dgm:pt>
    <dgm:pt modelId="{F6C9D3F7-93C2-4B7C-A27C-FCDA522D27FE}" type="sibTrans" cxnId="{3E73BF32-39B1-4694-83F0-74D156E9F250}">
      <dgm:prSet/>
      <dgm:spPr/>
      <dgm:t>
        <a:bodyPr/>
        <a:lstStyle/>
        <a:p>
          <a:endParaRPr lang="zh-TW" altLang="en-US"/>
        </a:p>
      </dgm:t>
    </dgm:pt>
    <dgm:pt modelId="{DCB73BB4-4F0C-44D5-B5C3-5E31080E4810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EB84EF2-3A52-40E9-8942-404FDF35D092}" type="parTrans" cxnId="{033EC688-C500-4091-B61E-CCC2A6B7809F}">
      <dgm:prSet/>
      <dgm:spPr/>
      <dgm:t>
        <a:bodyPr/>
        <a:lstStyle/>
        <a:p>
          <a:endParaRPr lang="zh-TW" altLang="en-US"/>
        </a:p>
      </dgm:t>
    </dgm:pt>
    <dgm:pt modelId="{9F98DD80-F613-4C88-8E2C-0959A423428E}" type="sibTrans" cxnId="{033EC688-C500-4091-B61E-CCC2A6B7809F}">
      <dgm:prSet/>
      <dgm:spPr/>
      <dgm:t>
        <a:bodyPr/>
        <a:lstStyle/>
        <a:p>
          <a:endParaRPr lang="zh-TW" altLang="en-US"/>
        </a:p>
      </dgm:t>
    </dgm:pt>
    <dgm:pt modelId="{BB54EE1C-905E-4EE0-9DE0-7C1BFB31A0D1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36461E8-5768-474B-9523-09DF48843446}" type="parTrans" cxnId="{096847ED-BCE8-4640-A2D2-862FEE67CA36}">
      <dgm:prSet/>
      <dgm:spPr/>
      <dgm:t>
        <a:bodyPr/>
        <a:lstStyle/>
        <a:p>
          <a:endParaRPr lang="zh-TW" altLang="en-US"/>
        </a:p>
      </dgm:t>
    </dgm:pt>
    <dgm:pt modelId="{AF83B53F-7167-4122-A237-976B3BFBBF7B}" type="sibTrans" cxnId="{096847ED-BCE8-4640-A2D2-862FEE67CA36}">
      <dgm:prSet/>
      <dgm:spPr/>
      <dgm:t>
        <a:bodyPr/>
        <a:lstStyle/>
        <a:p>
          <a:endParaRPr lang="zh-TW" altLang="en-US"/>
        </a:p>
      </dgm:t>
    </dgm:pt>
    <dgm:pt modelId="{D6C000F2-E151-4517-B8B4-9C9F3A41935B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3348E950-8287-465C-A85F-D09DC5B7B340}" type="parTrans" cxnId="{C8226860-2140-4ED7-840E-43FC82F3A772}">
      <dgm:prSet/>
      <dgm:spPr/>
      <dgm:t>
        <a:bodyPr/>
        <a:lstStyle/>
        <a:p>
          <a:endParaRPr lang="zh-TW" altLang="en-US"/>
        </a:p>
      </dgm:t>
    </dgm:pt>
    <dgm:pt modelId="{9E4202DF-61E8-4F72-93EC-B6209D7AE62F}" type="sibTrans" cxnId="{C8226860-2140-4ED7-840E-43FC82F3A772}">
      <dgm:prSet/>
      <dgm:spPr/>
      <dgm:t>
        <a:bodyPr/>
        <a:lstStyle/>
        <a:p>
          <a:endParaRPr lang="zh-TW" altLang="en-US"/>
        </a:p>
      </dgm:t>
    </dgm:pt>
    <dgm:pt modelId="{DAD8C626-97B8-4900-9B10-F21BF8BC2F1D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6EE8008-A89E-4231-AEB6-AF2FF61B09CB}" type="parTrans" cxnId="{0167D971-81A7-4D50-A607-5CA6F340E3D6}">
      <dgm:prSet/>
      <dgm:spPr/>
      <dgm:t>
        <a:bodyPr/>
        <a:lstStyle/>
        <a:p>
          <a:endParaRPr lang="zh-TW" altLang="en-US"/>
        </a:p>
      </dgm:t>
    </dgm:pt>
    <dgm:pt modelId="{DCAAD852-BB79-4275-B846-497EF1B30583}" type="sibTrans" cxnId="{0167D971-81A7-4D50-A607-5CA6F340E3D6}">
      <dgm:prSet/>
      <dgm:spPr/>
      <dgm:t>
        <a:bodyPr/>
        <a:lstStyle/>
        <a:p>
          <a:endParaRPr lang="zh-TW" altLang="en-US"/>
        </a:p>
      </dgm:t>
    </dgm:pt>
    <dgm:pt modelId="{31D5D158-7E72-423E-B939-0DB5E8F72C1A}" type="pres">
      <dgm:prSet presAssocID="{04ECE733-B72A-41BD-B2E1-0EA4FF41F70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3FEFE89-62CE-4245-A80A-0C1BC94BD37D}" type="pres">
      <dgm:prSet presAssocID="{04ECE733-B72A-41BD-B2E1-0EA4FF41F709}" presName="cycle" presStyleCnt="0"/>
      <dgm:spPr/>
    </dgm:pt>
    <dgm:pt modelId="{C139C256-7863-40E5-9417-8698C46B20C6}" type="pres">
      <dgm:prSet presAssocID="{04ECE733-B72A-41BD-B2E1-0EA4FF41F709}" presName="centerShape" presStyleCnt="0"/>
      <dgm:spPr/>
    </dgm:pt>
    <dgm:pt modelId="{AB37698D-A57B-4DEF-BB9B-BB183959ED3A}" type="pres">
      <dgm:prSet presAssocID="{04ECE733-B72A-41BD-B2E1-0EA4FF41F709}" presName="connSite" presStyleLbl="node1" presStyleIdx="0" presStyleCnt="5"/>
      <dgm:spPr/>
    </dgm:pt>
    <dgm:pt modelId="{CC7AC599-5BB5-4F0D-9B14-D3D7669BC8E1}" type="pres">
      <dgm:prSet presAssocID="{04ECE733-B72A-41BD-B2E1-0EA4FF41F709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DF88D56-A1D2-4CAC-96DE-30A61DE7952F}" type="pres">
      <dgm:prSet presAssocID="{813D8981-EF8F-450E-A5F0-627CCFD35B0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74EDA17-4C7A-49DE-A367-E271C4A8041D}" type="pres">
      <dgm:prSet presAssocID="{DCAC1F47-E0BE-40AD-A5D2-33E8291B4C56}" presName="node" presStyleCnt="0"/>
      <dgm:spPr/>
    </dgm:pt>
    <dgm:pt modelId="{B61A480E-4628-4BD7-A357-23C18FD51F9E}" type="pres">
      <dgm:prSet presAssocID="{DCAC1F47-E0BE-40AD-A5D2-33E8291B4C5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027F7B-7D09-4CFE-9A47-67331F12F8A5}" type="pres">
      <dgm:prSet presAssocID="{DCAC1F47-E0BE-40AD-A5D2-33E8291B4C5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CB7CA9-06F8-4339-B5A6-9D362DB97A3B}" type="pres">
      <dgm:prSet presAssocID="{46115572-700A-475B-8A64-FCC78C0B0A41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9361633-B2BD-4D2D-B31D-180E8FF6C67E}" type="pres">
      <dgm:prSet presAssocID="{98C14ADD-EEB8-433A-9C67-6F6E58ADCE5C}" presName="node" presStyleCnt="0"/>
      <dgm:spPr/>
    </dgm:pt>
    <dgm:pt modelId="{41B65815-F919-4A7F-86F6-2B46CCF1EA32}" type="pres">
      <dgm:prSet presAssocID="{98C14ADD-EEB8-433A-9C67-6F6E58ADCE5C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956C27-6D33-44F6-B091-CE7F9A9E21E0}" type="pres">
      <dgm:prSet presAssocID="{98C14ADD-EEB8-433A-9C67-6F6E58ADCE5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AFA1FC-0984-4A7E-9FDD-F5FF398317D1}" type="pres">
      <dgm:prSet presAssocID="{4EB84EF2-3A52-40E9-8942-404FDF35D092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562E8C3-5C43-45B0-9C1A-37AB4307B8CF}" type="pres">
      <dgm:prSet presAssocID="{DCB73BB4-4F0C-44D5-B5C3-5E31080E4810}" presName="node" presStyleCnt="0"/>
      <dgm:spPr/>
    </dgm:pt>
    <dgm:pt modelId="{AF361242-99E2-4C16-80F9-68574C09F6BD}" type="pres">
      <dgm:prSet presAssocID="{DCB73BB4-4F0C-44D5-B5C3-5E31080E4810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673F75-528F-42B3-AD32-FF5A0239A27F}" type="pres">
      <dgm:prSet presAssocID="{DCB73BB4-4F0C-44D5-B5C3-5E31080E481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1ECFBA-EF86-41BA-B11D-B7A06B9DD27C}" type="pres">
      <dgm:prSet presAssocID="{3348E950-8287-465C-A85F-D09DC5B7B34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B5395312-3CDD-4A9A-B0EE-8E7EF4A08CAD}" type="pres">
      <dgm:prSet presAssocID="{D6C000F2-E151-4517-B8B4-9C9F3A41935B}" presName="node" presStyleCnt="0"/>
      <dgm:spPr/>
    </dgm:pt>
    <dgm:pt modelId="{D3BF9B1C-C422-4242-A4B3-47F2496CDE8F}" type="pres">
      <dgm:prSet presAssocID="{D6C000F2-E151-4517-B8B4-9C9F3A41935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61B8D2-26FD-4240-9F2D-195FD8299A3A}" type="pres">
      <dgm:prSet presAssocID="{D6C000F2-E151-4517-B8B4-9C9F3A41935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A57DFDB-DAD2-44D5-9FBF-9E2468DB76B9}" type="presOf" srcId="{46115572-700A-475B-8A64-FCC78C0B0A41}" destId="{D0CB7CA9-06F8-4339-B5A6-9D362DB97A3B}" srcOrd="0" destOrd="0" presId="urn:microsoft.com/office/officeart/2005/8/layout/radial2"/>
    <dgm:cxn modelId="{033EC688-C500-4091-B61E-CCC2A6B7809F}" srcId="{04ECE733-B72A-41BD-B2E1-0EA4FF41F709}" destId="{DCB73BB4-4F0C-44D5-B5C3-5E31080E4810}" srcOrd="2" destOrd="0" parTransId="{4EB84EF2-3A52-40E9-8942-404FDF35D092}" sibTransId="{9F98DD80-F613-4C88-8E2C-0959A423428E}"/>
    <dgm:cxn modelId="{5F3C12B1-442B-42AC-9875-B3C7FE098687}" type="presOf" srcId="{63B25A34-BC2A-4807-8366-AC657FCE2724}" destId="{EC956C27-6D33-44F6-B091-CE7F9A9E21E0}" srcOrd="0" destOrd="0" presId="urn:microsoft.com/office/officeart/2005/8/layout/radial2"/>
    <dgm:cxn modelId="{DA08AD2D-B3AD-4C97-8FA5-9A3614FCFAE9}" srcId="{04ECE733-B72A-41BD-B2E1-0EA4FF41F709}" destId="{DCAC1F47-E0BE-40AD-A5D2-33E8291B4C56}" srcOrd="0" destOrd="0" parTransId="{813D8981-EF8F-450E-A5F0-627CCFD35B09}" sibTransId="{32745CEF-70FA-4BC2-9F03-C197A7243B5B}"/>
    <dgm:cxn modelId="{096847ED-BCE8-4640-A2D2-862FEE67CA36}" srcId="{DCB73BB4-4F0C-44D5-B5C3-5E31080E4810}" destId="{BB54EE1C-905E-4EE0-9DE0-7C1BFB31A0D1}" srcOrd="0" destOrd="0" parTransId="{736461E8-5768-474B-9523-09DF48843446}" sibTransId="{AF83B53F-7167-4122-A237-976B3BFBBF7B}"/>
    <dgm:cxn modelId="{C87A02B3-B4C0-4DBE-86CC-3578BD7AE421}" type="presOf" srcId="{3348E950-8287-465C-A85F-D09DC5B7B340}" destId="{A11ECFBA-EF86-41BA-B11D-B7A06B9DD27C}" srcOrd="0" destOrd="0" presId="urn:microsoft.com/office/officeart/2005/8/layout/radial2"/>
    <dgm:cxn modelId="{91A47E51-AB93-4C3E-B885-98DE238A7EC2}" type="presOf" srcId="{A3F3A492-4BE4-4A87-A1F8-2B02E32EF747}" destId="{7D027F7B-7D09-4CFE-9A47-67331F12F8A5}" srcOrd="0" destOrd="0" presId="urn:microsoft.com/office/officeart/2005/8/layout/radial2"/>
    <dgm:cxn modelId="{2F12B8AA-A9C1-4610-8BFD-A0FAC935BD5C}" type="presOf" srcId="{DCB73BB4-4F0C-44D5-B5C3-5E31080E4810}" destId="{AF361242-99E2-4C16-80F9-68574C09F6BD}" srcOrd="0" destOrd="0" presId="urn:microsoft.com/office/officeart/2005/8/layout/radial2"/>
    <dgm:cxn modelId="{C8226860-2140-4ED7-840E-43FC82F3A772}" srcId="{04ECE733-B72A-41BD-B2E1-0EA4FF41F709}" destId="{D6C000F2-E151-4517-B8B4-9C9F3A41935B}" srcOrd="3" destOrd="0" parTransId="{3348E950-8287-465C-A85F-D09DC5B7B340}" sibTransId="{9E4202DF-61E8-4F72-93EC-B6209D7AE62F}"/>
    <dgm:cxn modelId="{3E73BF32-39B1-4694-83F0-74D156E9F250}" srcId="{98C14ADD-EEB8-433A-9C67-6F6E58ADCE5C}" destId="{63B25A34-BC2A-4807-8366-AC657FCE2724}" srcOrd="0" destOrd="0" parTransId="{D0F6E147-4E95-4458-95EB-339F6BAA0571}" sibTransId="{F6C9D3F7-93C2-4B7C-A27C-FCDA522D27FE}"/>
    <dgm:cxn modelId="{EEC347A7-81B8-4165-9891-79008CE757AD}" type="presOf" srcId="{813D8981-EF8F-450E-A5F0-627CCFD35B09}" destId="{CDF88D56-A1D2-4CAC-96DE-30A61DE7952F}" srcOrd="0" destOrd="0" presId="urn:microsoft.com/office/officeart/2005/8/layout/radial2"/>
    <dgm:cxn modelId="{5359CD62-B262-4680-98E5-F1C64FB495B5}" type="presOf" srcId="{BB54EE1C-905E-4EE0-9DE0-7C1BFB31A0D1}" destId="{7F673F75-528F-42B3-AD32-FF5A0239A27F}" srcOrd="0" destOrd="0" presId="urn:microsoft.com/office/officeart/2005/8/layout/radial2"/>
    <dgm:cxn modelId="{64B95A0B-E322-4E3A-8003-EBECDFF0DEB9}" srcId="{04ECE733-B72A-41BD-B2E1-0EA4FF41F709}" destId="{98C14ADD-EEB8-433A-9C67-6F6E58ADCE5C}" srcOrd="1" destOrd="0" parTransId="{46115572-700A-475B-8A64-FCC78C0B0A41}" sibTransId="{CC870C64-C025-4903-9FD5-7659920A70E7}"/>
    <dgm:cxn modelId="{794830A0-2572-4786-8C1F-FC253C660C82}" srcId="{DCAC1F47-E0BE-40AD-A5D2-33E8291B4C56}" destId="{A3F3A492-4BE4-4A87-A1F8-2B02E32EF747}" srcOrd="0" destOrd="0" parTransId="{50BEA8AB-7223-47FD-AAAC-BA7B0A87C23E}" sibTransId="{3E0264C2-8DE2-490E-A45A-7FD75EC6645F}"/>
    <dgm:cxn modelId="{065A9843-6972-4E94-A0AD-413752B1CB30}" type="presOf" srcId="{98C14ADD-EEB8-433A-9C67-6F6E58ADCE5C}" destId="{41B65815-F919-4A7F-86F6-2B46CCF1EA32}" srcOrd="0" destOrd="0" presId="urn:microsoft.com/office/officeart/2005/8/layout/radial2"/>
    <dgm:cxn modelId="{1E5DB78A-B252-4639-BDA4-845FFC39DEF5}" type="presOf" srcId="{D6C000F2-E151-4517-B8B4-9C9F3A41935B}" destId="{D3BF9B1C-C422-4242-A4B3-47F2496CDE8F}" srcOrd="0" destOrd="0" presId="urn:microsoft.com/office/officeart/2005/8/layout/radial2"/>
    <dgm:cxn modelId="{4EA5DDB8-4C96-4FFC-8DA4-BCC385DE58B5}" type="presOf" srcId="{04ECE733-B72A-41BD-B2E1-0EA4FF41F709}" destId="{31D5D158-7E72-423E-B939-0DB5E8F72C1A}" srcOrd="0" destOrd="0" presId="urn:microsoft.com/office/officeart/2005/8/layout/radial2"/>
    <dgm:cxn modelId="{8B986309-8663-42FC-9138-4A6CFE86038B}" type="presOf" srcId="{DCAC1F47-E0BE-40AD-A5D2-33E8291B4C56}" destId="{B61A480E-4628-4BD7-A357-23C18FD51F9E}" srcOrd="0" destOrd="0" presId="urn:microsoft.com/office/officeart/2005/8/layout/radial2"/>
    <dgm:cxn modelId="{AE56ED0D-683A-43CC-A68A-91725424F1B8}" type="presOf" srcId="{4EB84EF2-3A52-40E9-8942-404FDF35D092}" destId="{81AFA1FC-0984-4A7E-9FDD-F5FF398317D1}" srcOrd="0" destOrd="0" presId="urn:microsoft.com/office/officeart/2005/8/layout/radial2"/>
    <dgm:cxn modelId="{0167D971-81A7-4D50-A607-5CA6F340E3D6}" srcId="{D6C000F2-E151-4517-B8B4-9C9F3A41935B}" destId="{DAD8C626-97B8-4900-9B10-F21BF8BC2F1D}" srcOrd="0" destOrd="0" parTransId="{56EE8008-A89E-4231-AEB6-AF2FF61B09CB}" sibTransId="{DCAAD852-BB79-4275-B846-497EF1B30583}"/>
    <dgm:cxn modelId="{699919EA-E63C-4FB5-8283-D1BC0B15043B}" type="presOf" srcId="{DAD8C626-97B8-4900-9B10-F21BF8BC2F1D}" destId="{9E61B8D2-26FD-4240-9F2D-195FD8299A3A}" srcOrd="0" destOrd="0" presId="urn:microsoft.com/office/officeart/2005/8/layout/radial2"/>
    <dgm:cxn modelId="{3D9334E9-D9C9-4269-9110-D85A9583BAD9}" type="presParOf" srcId="{31D5D158-7E72-423E-B939-0DB5E8F72C1A}" destId="{83FEFE89-62CE-4245-A80A-0C1BC94BD37D}" srcOrd="0" destOrd="0" presId="urn:microsoft.com/office/officeart/2005/8/layout/radial2"/>
    <dgm:cxn modelId="{FCA5E565-0812-4E21-A8B2-F644C6C03A8F}" type="presParOf" srcId="{83FEFE89-62CE-4245-A80A-0C1BC94BD37D}" destId="{C139C256-7863-40E5-9417-8698C46B20C6}" srcOrd="0" destOrd="0" presId="urn:microsoft.com/office/officeart/2005/8/layout/radial2"/>
    <dgm:cxn modelId="{B6566474-D94F-48CE-9E5C-9FF9DEA3ADAB}" type="presParOf" srcId="{C139C256-7863-40E5-9417-8698C46B20C6}" destId="{AB37698D-A57B-4DEF-BB9B-BB183959ED3A}" srcOrd="0" destOrd="0" presId="urn:microsoft.com/office/officeart/2005/8/layout/radial2"/>
    <dgm:cxn modelId="{8D3D2D5E-9242-4B0E-BA52-48237A1ADDEC}" type="presParOf" srcId="{C139C256-7863-40E5-9417-8698C46B20C6}" destId="{CC7AC599-5BB5-4F0D-9B14-D3D7669BC8E1}" srcOrd="1" destOrd="0" presId="urn:microsoft.com/office/officeart/2005/8/layout/radial2"/>
    <dgm:cxn modelId="{C75851C2-B784-4BEB-BC8E-C1E561FF2D0E}" type="presParOf" srcId="{83FEFE89-62CE-4245-A80A-0C1BC94BD37D}" destId="{CDF88D56-A1D2-4CAC-96DE-30A61DE7952F}" srcOrd="1" destOrd="0" presId="urn:microsoft.com/office/officeart/2005/8/layout/radial2"/>
    <dgm:cxn modelId="{CC2D7A61-8A62-4AAB-883B-51A3EEDC0095}" type="presParOf" srcId="{83FEFE89-62CE-4245-A80A-0C1BC94BD37D}" destId="{674EDA17-4C7A-49DE-A367-E271C4A8041D}" srcOrd="2" destOrd="0" presId="urn:microsoft.com/office/officeart/2005/8/layout/radial2"/>
    <dgm:cxn modelId="{52A2DDC3-E2FF-4E35-A2E9-D5F8C510E61A}" type="presParOf" srcId="{674EDA17-4C7A-49DE-A367-E271C4A8041D}" destId="{B61A480E-4628-4BD7-A357-23C18FD51F9E}" srcOrd="0" destOrd="0" presId="urn:microsoft.com/office/officeart/2005/8/layout/radial2"/>
    <dgm:cxn modelId="{11B3F3F2-0540-44BF-9CE7-F69E03275E8C}" type="presParOf" srcId="{674EDA17-4C7A-49DE-A367-E271C4A8041D}" destId="{7D027F7B-7D09-4CFE-9A47-67331F12F8A5}" srcOrd="1" destOrd="0" presId="urn:microsoft.com/office/officeart/2005/8/layout/radial2"/>
    <dgm:cxn modelId="{3442F1D0-EECD-49A2-8215-7B814333C240}" type="presParOf" srcId="{83FEFE89-62CE-4245-A80A-0C1BC94BD37D}" destId="{D0CB7CA9-06F8-4339-B5A6-9D362DB97A3B}" srcOrd="3" destOrd="0" presId="urn:microsoft.com/office/officeart/2005/8/layout/radial2"/>
    <dgm:cxn modelId="{6EE8C915-E12A-451D-89CC-83FACC092E0C}" type="presParOf" srcId="{83FEFE89-62CE-4245-A80A-0C1BC94BD37D}" destId="{59361633-B2BD-4D2D-B31D-180E8FF6C67E}" srcOrd="4" destOrd="0" presId="urn:microsoft.com/office/officeart/2005/8/layout/radial2"/>
    <dgm:cxn modelId="{D5210B75-09B2-4C71-9618-FE7912A91F01}" type="presParOf" srcId="{59361633-B2BD-4D2D-B31D-180E8FF6C67E}" destId="{41B65815-F919-4A7F-86F6-2B46CCF1EA32}" srcOrd="0" destOrd="0" presId="urn:microsoft.com/office/officeart/2005/8/layout/radial2"/>
    <dgm:cxn modelId="{F6C677B3-B8B6-4960-BBC0-BA55F76C9531}" type="presParOf" srcId="{59361633-B2BD-4D2D-B31D-180E8FF6C67E}" destId="{EC956C27-6D33-44F6-B091-CE7F9A9E21E0}" srcOrd="1" destOrd="0" presId="urn:microsoft.com/office/officeart/2005/8/layout/radial2"/>
    <dgm:cxn modelId="{6D352DD4-9CA4-4259-BCEE-E94B6416D572}" type="presParOf" srcId="{83FEFE89-62CE-4245-A80A-0C1BC94BD37D}" destId="{81AFA1FC-0984-4A7E-9FDD-F5FF398317D1}" srcOrd="5" destOrd="0" presId="urn:microsoft.com/office/officeart/2005/8/layout/radial2"/>
    <dgm:cxn modelId="{12927CA0-8C4E-4527-9B2B-7B7BC7AD0F6B}" type="presParOf" srcId="{83FEFE89-62CE-4245-A80A-0C1BC94BD37D}" destId="{F562E8C3-5C43-45B0-9C1A-37AB4307B8CF}" srcOrd="6" destOrd="0" presId="urn:microsoft.com/office/officeart/2005/8/layout/radial2"/>
    <dgm:cxn modelId="{6EA968C9-6AD5-403F-A23F-D71A47430DA5}" type="presParOf" srcId="{F562E8C3-5C43-45B0-9C1A-37AB4307B8CF}" destId="{AF361242-99E2-4C16-80F9-68574C09F6BD}" srcOrd="0" destOrd="0" presId="urn:microsoft.com/office/officeart/2005/8/layout/radial2"/>
    <dgm:cxn modelId="{662F389E-A025-466B-9A39-2A4FD2F3D242}" type="presParOf" srcId="{F562E8C3-5C43-45B0-9C1A-37AB4307B8CF}" destId="{7F673F75-528F-42B3-AD32-FF5A0239A27F}" srcOrd="1" destOrd="0" presId="urn:microsoft.com/office/officeart/2005/8/layout/radial2"/>
    <dgm:cxn modelId="{D12B3D19-3EA2-45F7-8933-D60818796504}" type="presParOf" srcId="{83FEFE89-62CE-4245-A80A-0C1BC94BD37D}" destId="{A11ECFBA-EF86-41BA-B11D-B7A06B9DD27C}" srcOrd="7" destOrd="0" presId="urn:microsoft.com/office/officeart/2005/8/layout/radial2"/>
    <dgm:cxn modelId="{4C9F2BCB-B2CF-42F2-ACD1-F54D8650E02C}" type="presParOf" srcId="{83FEFE89-62CE-4245-A80A-0C1BC94BD37D}" destId="{B5395312-3CDD-4A9A-B0EE-8E7EF4A08CAD}" srcOrd="8" destOrd="0" presId="urn:microsoft.com/office/officeart/2005/8/layout/radial2"/>
    <dgm:cxn modelId="{2A63C2B1-5F09-4C5A-86C9-6219A9EA10A5}" type="presParOf" srcId="{B5395312-3CDD-4A9A-B0EE-8E7EF4A08CAD}" destId="{D3BF9B1C-C422-4242-A4B3-47F2496CDE8F}" srcOrd="0" destOrd="0" presId="urn:microsoft.com/office/officeart/2005/8/layout/radial2"/>
    <dgm:cxn modelId="{08A3F217-AA06-4276-8F6A-9B34DFF5672C}" type="presParOf" srcId="{B5395312-3CDD-4A9A-B0EE-8E7EF4A08CAD}" destId="{9E61B8D2-26FD-4240-9F2D-195FD8299A3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1ECFBA-EF86-41BA-B11D-B7A06B9DD27C}">
      <dsp:nvSpPr>
        <dsp:cNvPr id="0" name=""/>
        <dsp:cNvSpPr/>
      </dsp:nvSpPr>
      <dsp:spPr>
        <a:xfrm rot="3681299">
          <a:off x="2431656" y="2693111"/>
          <a:ext cx="711372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11372" y="1775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FA1FC-0984-4A7E-9FDD-F5FF398317D1}">
      <dsp:nvSpPr>
        <dsp:cNvPr id="0" name=""/>
        <dsp:cNvSpPr/>
      </dsp:nvSpPr>
      <dsp:spPr>
        <a:xfrm rot="1311722">
          <a:off x="2821558" y="2181470"/>
          <a:ext cx="509326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509326" y="1775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CB7CA9-06F8-4339-B5A6-9D362DB97A3B}">
      <dsp:nvSpPr>
        <dsp:cNvPr id="0" name=""/>
        <dsp:cNvSpPr/>
      </dsp:nvSpPr>
      <dsp:spPr>
        <a:xfrm rot="20288278">
          <a:off x="2821558" y="1597376"/>
          <a:ext cx="509326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509326" y="1775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F88D56-A1D2-4CAC-96DE-30A61DE7952F}">
      <dsp:nvSpPr>
        <dsp:cNvPr id="0" name=""/>
        <dsp:cNvSpPr/>
      </dsp:nvSpPr>
      <dsp:spPr>
        <a:xfrm rot="17918701">
          <a:off x="2431656" y="1085736"/>
          <a:ext cx="711372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11372" y="1775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7AC599-5BB5-4F0D-9B14-D3D7669BC8E1}">
      <dsp:nvSpPr>
        <dsp:cNvPr id="0" name=""/>
        <dsp:cNvSpPr/>
      </dsp:nvSpPr>
      <dsp:spPr>
        <a:xfrm>
          <a:off x="1646145" y="1204985"/>
          <a:ext cx="1404384" cy="140438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1A480E-4628-4BD7-A357-23C18FD51F9E}">
      <dsp:nvSpPr>
        <dsp:cNvPr id="0" name=""/>
        <dsp:cNvSpPr/>
      </dsp:nvSpPr>
      <dsp:spPr>
        <a:xfrm>
          <a:off x="2738507" y="272"/>
          <a:ext cx="842630" cy="842630"/>
        </a:xfrm>
        <a:prstGeom prst="ellipse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861907" y="123672"/>
        <a:ext cx="595830" cy="595830"/>
      </dsp:txXfrm>
    </dsp:sp>
    <dsp:sp modelId="{7D027F7B-7D09-4CFE-9A47-67331F12F8A5}">
      <dsp:nvSpPr>
        <dsp:cNvPr id="0" name=""/>
        <dsp:cNvSpPr/>
      </dsp:nvSpPr>
      <dsp:spPr>
        <a:xfrm>
          <a:off x="3665401" y="272"/>
          <a:ext cx="1263946" cy="842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sz="21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65401" y="272"/>
        <a:ext cx="1263946" cy="842630"/>
      </dsp:txXfrm>
    </dsp:sp>
    <dsp:sp modelId="{41B65815-F919-4A7F-86F6-2B46CCF1EA32}">
      <dsp:nvSpPr>
        <dsp:cNvPr id="0" name=""/>
        <dsp:cNvSpPr/>
      </dsp:nvSpPr>
      <dsp:spPr>
        <a:xfrm>
          <a:off x="3282270" y="942098"/>
          <a:ext cx="842630" cy="842630"/>
        </a:xfrm>
        <a:prstGeom prst="ellips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405670" y="1065498"/>
        <a:ext cx="595830" cy="595830"/>
      </dsp:txXfrm>
    </dsp:sp>
    <dsp:sp modelId="{EC956C27-6D33-44F6-B091-CE7F9A9E21E0}">
      <dsp:nvSpPr>
        <dsp:cNvPr id="0" name=""/>
        <dsp:cNvSpPr/>
      </dsp:nvSpPr>
      <dsp:spPr>
        <a:xfrm>
          <a:off x="4209164" y="942098"/>
          <a:ext cx="1263946" cy="842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sz="21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209164" y="942098"/>
        <a:ext cx="1263946" cy="842630"/>
      </dsp:txXfrm>
    </dsp:sp>
    <dsp:sp modelId="{AF361242-99E2-4C16-80F9-68574C09F6BD}">
      <dsp:nvSpPr>
        <dsp:cNvPr id="0" name=""/>
        <dsp:cNvSpPr/>
      </dsp:nvSpPr>
      <dsp:spPr>
        <a:xfrm>
          <a:off x="3282270" y="2029625"/>
          <a:ext cx="842630" cy="842630"/>
        </a:xfrm>
        <a:prstGeom prst="ellipse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405670" y="2153025"/>
        <a:ext cx="595830" cy="595830"/>
      </dsp:txXfrm>
    </dsp:sp>
    <dsp:sp modelId="{7F673F75-528F-42B3-AD32-FF5A0239A27F}">
      <dsp:nvSpPr>
        <dsp:cNvPr id="0" name=""/>
        <dsp:cNvSpPr/>
      </dsp:nvSpPr>
      <dsp:spPr>
        <a:xfrm>
          <a:off x="4209164" y="2029625"/>
          <a:ext cx="1263946" cy="842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sz="21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209164" y="2029625"/>
        <a:ext cx="1263946" cy="842630"/>
      </dsp:txXfrm>
    </dsp:sp>
    <dsp:sp modelId="{D3BF9B1C-C422-4242-A4B3-47F2496CDE8F}">
      <dsp:nvSpPr>
        <dsp:cNvPr id="0" name=""/>
        <dsp:cNvSpPr/>
      </dsp:nvSpPr>
      <dsp:spPr>
        <a:xfrm>
          <a:off x="2738507" y="2971451"/>
          <a:ext cx="842630" cy="842630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861907" y="3094851"/>
        <a:ext cx="595830" cy="595830"/>
      </dsp:txXfrm>
    </dsp:sp>
    <dsp:sp modelId="{9E61B8D2-26FD-4240-9F2D-195FD8299A3A}">
      <dsp:nvSpPr>
        <dsp:cNvPr id="0" name=""/>
        <dsp:cNvSpPr/>
      </dsp:nvSpPr>
      <dsp:spPr>
        <a:xfrm>
          <a:off x="3665401" y="2971451"/>
          <a:ext cx="1263946" cy="842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sz="21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65401" y="2971451"/>
        <a:ext cx="1263946" cy="8426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52789" y="3010871"/>
            <a:ext cx="2915908" cy="3180742"/>
          </a:xfrm>
          <a:prstGeom prst="noSmoking">
            <a:avLst>
              <a:gd name="adj" fmla="val 961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162" y="4884192"/>
            <a:ext cx="885870" cy="73283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6819" y="4112803"/>
            <a:ext cx="993924" cy="82495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7488" y="3400718"/>
            <a:ext cx="754146" cy="62594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4703" y="3984299"/>
            <a:ext cx="1090034" cy="904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華康海報體 Std W12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華康海報體 Std W12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華康海報體 Std W12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華康海報體 Std W12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華康海報體 Std W12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242448267"/>
              </p:ext>
            </p:extLst>
          </p:nvPr>
        </p:nvGraphicFramePr>
        <p:xfrm>
          <a:off x="1021216" y="2129245"/>
          <a:ext cx="7119257" cy="3814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799909" y="5112032"/>
            <a:ext cx="3108960" cy="1554480"/>
          </a:xfrm>
          <a:prstGeom prst="rightArrow">
            <a:avLst>
              <a:gd name="adj1" fmla="val 50000"/>
              <a:gd name="adj2" fmla="val 70168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chemeClr val="accent5">
                <a:lumMod val="50000"/>
              </a:schemeClr>
            </a:solidFill>
          </a:ln>
          <a:effectLst>
            <a:softEdge rad="3175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1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</a:t>
            </a:r>
            <a:r>
              <a:rPr lang="zh-TW" altLang="en-US" sz="31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2019-10-15T02:09:49Z</dcterms:modified>
</cp:coreProperties>
</file>