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FF00"/>
    <a:srgbClr val="FF33CC"/>
    <a:srgbClr val="3399FF"/>
    <a:srgbClr val="FF6699"/>
    <a:srgbClr val="FF9900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80AA73-3400-45E2-94B5-58C2FDE8619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27C21F04-096A-4CFF-8AC4-3DC1A3296EEE}">
      <dgm:prSet/>
      <dgm:spPr/>
      <dgm:t>
        <a:bodyPr/>
        <a:lstStyle/>
        <a:p>
          <a:pPr rtl="0"/>
          <a:r>
            <a:rPr lang="zh-TW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巡</a:t>
          </a:r>
          <a:endParaRPr lang="zh-TW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gm:t>
    </dgm:pt>
    <dgm:pt modelId="{14F2C468-5823-42D1-9940-F695E463294C}" type="parTrans" cxnId="{AC3403DB-1AE6-4243-B2E7-D85825ED16E9}">
      <dgm:prSet/>
      <dgm:spPr/>
      <dgm:t>
        <a:bodyPr/>
        <a:lstStyle/>
        <a:p>
          <a:endParaRPr lang="zh-TW" altLang="en-US"/>
        </a:p>
      </dgm:t>
    </dgm:pt>
    <dgm:pt modelId="{2C40697E-1481-4FD6-970A-A0856613B710}" type="sibTrans" cxnId="{AC3403DB-1AE6-4243-B2E7-D85825ED16E9}">
      <dgm:prSet/>
      <dgm:spPr/>
      <dgm:t>
        <a:bodyPr/>
        <a:lstStyle/>
        <a:p>
          <a:endParaRPr lang="zh-TW" altLang="en-US"/>
        </a:p>
      </dgm:t>
    </dgm:pt>
    <dgm:pt modelId="{C3FA4A70-8C56-482F-B89C-769BF036886E}">
      <dgm:prSet/>
      <dgm:spPr/>
      <dgm:t>
        <a:bodyPr/>
        <a:lstStyle/>
        <a:p>
          <a:pPr rtl="0"/>
          <a:r>
            <a:rPr lang="zh-TW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巡檢容器</a:t>
          </a:r>
          <a:endParaRPr lang="zh-TW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gm:t>
    </dgm:pt>
    <dgm:pt modelId="{C0E2C8B6-07AB-4408-AA53-17F154BECE89}" type="parTrans" cxnId="{2402B40C-C248-40A0-84AF-91B4AB518174}">
      <dgm:prSet/>
      <dgm:spPr/>
      <dgm:t>
        <a:bodyPr/>
        <a:lstStyle/>
        <a:p>
          <a:endParaRPr lang="zh-TW" altLang="en-US"/>
        </a:p>
      </dgm:t>
    </dgm:pt>
    <dgm:pt modelId="{D48FBD7C-7F88-416D-BEAF-CF74D4285352}" type="sibTrans" cxnId="{2402B40C-C248-40A0-84AF-91B4AB518174}">
      <dgm:prSet/>
      <dgm:spPr/>
      <dgm:t>
        <a:bodyPr/>
        <a:lstStyle/>
        <a:p>
          <a:endParaRPr lang="zh-TW" altLang="en-US"/>
        </a:p>
      </dgm:t>
    </dgm:pt>
    <dgm:pt modelId="{8DD9A496-E30F-4089-BC9D-DB1EF8E90EF5}">
      <dgm:prSet/>
      <dgm:spPr/>
      <dgm:t>
        <a:bodyPr/>
        <a:lstStyle/>
        <a:p>
          <a:pPr rtl="0"/>
          <a:r>
            <a:rPr lang="zh-TW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倒</a:t>
          </a:r>
          <a:endParaRPr lang="zh-TW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gm:t>
    </dgm:pt>
    <dgm:pt modelId="{E38FADF9-D8C6-4D0B-8C03-AF2C66ABD098}" type="parTrans" cxnId="{E53FD1C1-4E4A-4ADE-87AC-6A700279BB85}">
      <dgm:prSet/>
      <dgm:spPr/>
      <dgm:t>
        <a:bodyPr/>
        <a:lstStyle/>
        <a:p>
          <a:endParaRPr lang="zh-TW" altLang="en-US"/>
        </a:p>
      </dgm:t>
    </dgm:pt>
    <dgm:pt modelId="{D38F516B-A4FC-4761-8311-D8A029CB438A}" type="sibTrans" cxnId="{E53FD1C1-4E4A-4ADE-87AC-6A700279BB85}">
      <dgm:prSet/>
      <dgm:spPr/>
      <dgm:t>
        <a:bodyPr/>
        <a:lstStyle/>
        <a:p>
          <a:endParaRPr lang="zh-TW" altLang="en-US"/>
        </a:p>
      </dgm:t>
    </dgm:pt>
    <dgm:pt modelId="{5F0D9805-AC7A-4733-9485-419EFA7F371A}">
      <dgm:prSet/>
      <dgm:spPr/>
      <dgm:t>
        <a:bodyPr/>
        <a:lstStyle/>
        <a:p>
          <a:pPr rtl="0"/>
          <a:r>
            <a:rPr lang="zh-TW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倒掉積水</a:t>
          </a:r>
          <a:endParaRPr lang="zh-TW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gm:t>
    </dgm:pt>
    <dgm:pt modelId="{3FB3CACE-5E02-4699-81FF-E982E7643893}" type="parTrans" cxnId="{078214BA-341C-4D37-B26F-D517BEF2C70D}">
      <dgm:prSet/>
      <dgm:spPr/>
      <dgm:t>
        <a:bodyPr/>
        <a:lstStyle/>
        <a:p>
          <a:endParaRPr lang="zh-TW" altLang="en-US"/>
        </a:p>
      </dgm:t>
    </dgm:pt>
    <dgm:pt modelId="{DA4BA832-690A-4F2E-8065-5923356070F1}" type="sibTrans" cxnId="{078214BA-341C-4D37-B26F-D517BEF2C70D}">
      <dgm:prSet/>
      <dgm:spPr/>
      <dgm:t>
        <a:bodyPr/>
        <a:lstStyle/>
        <a:p>
          <a:endParaRPr lang="zh-TW" altLang="en-US"/>
        </a:p>
      </dgm:t>
    </dgm:pt>
    <dgm:pt modelId="{DF3B066F-1E25-4E24-AD90-F7AE6A2FC4BE}">
      <dgm:prSet/>
      <dgm:spPr/>
      <dgm:t>
        <a:bodyPr/>
        <a:lstStyle/>
        <a:p>
          <a:pPr rtl="0"/>
          <a:r>
            <a:rPr lang="zh-TW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清</a:t>
          </a:r>
          <a:endParaRPr lang="zh-TW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gm:t>
    </dgm:pt>
    <dgm:pt modelId="{5133161B-8D79-40B5-BEAB-599D9ADFE539}" type="parTrans" cxnId="{6AC0B24B-79A0-491F-B404-969DA0A9587D}">
      <dgm:prSet/>
      <dgm:spPr/>
      <dgm:t>
        <a:bodyPr/>
        <a:lstStyle/>
        <a:p>
          <a:endParaRPr lang="zh-TW" altLang="en-US"/>
        </a:p>
      </dgm:t>
    </dgm:pt>
    <dgm:pt modelId="{E8D518B7-3A23-42C7-B4A7-DC9DEFB27125}" type="sibTrans" cxnId="{6AC0B24B-79A0-491F-B404-969DA0A9587D}">
      <dgm:prSet/>
      <dgm:spPr/>
      <dgm:t>
        <a:bodyPr/>
        <a:lstStyle/>
        <a:p>
          <a:endParaRPr lang="zh-TW" altLang="en-US"/>
        </a:p>
      </dgm:t>
    </dgm:pt>
    <dgm:pt modelId="{2AA3B710-7011-403B-83D2-7D213496E29E}">
      <dgm:prSet/>
      <dgm:spPr/>
      <dgm:t>
        <a:bodyPr/>
        <a:lstStyle/>
        <a:p>
          <a:pPr rtl="0"/>
          <a:r>
            <a:rPr lang="zh-TW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清潔容器</a:t>
          </a:r>
          <a:endParaRPr lang="zh-TW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gm:t>
    </dgm:pt>
    <dgm:pt modelId="{D99DC700-C88B-4221-84DB-3CD801115079}" type="parTrans" cxnId="{C6B881AC-B2A9-4B2A-BD86-C25F28AC2C97}">
      <dgm:prSet/>
      <dgm:spPr/>
      <dgm:t>
        <a:bodyPr/>
        <a:lstStyle/>
        <a:p>
          <a:endParaRPr lang="zh-TW" altLang="en-US"/>
        </a:p>
      </dgm:t>
    </dgm:pt>
    <dgm:pt modelId="{75FA3663-C324-475D-B62F-A482C796FD08}" type="sibTrans" cxnId="{C6B881AC-B2A9-4B2A-BD86-C25F28AC2C97}">
      <dgm:prSet/>
      <dgm:spPr/>
      <dgm:t>
        <a:bodyPr/>
        <a:lstStyle/>
        <a:p>
          <a:endParaRPr lang="zh-TW" altLang="en-US"/>
        </a:p>
      </dgm:t>
    </dgm:pt>
    <dgm:pt modelId="{075B7F3A-AAEC-45A5-90A5-FF39B1FF05DB}">
      <dgm:prSet/>
      <dgm:spPr/>
      <dgm:t>
        <a:bodyPr/>
        <a:lstStyle/>
        <a:p>
          <a:pPr rtl="0"/>
          <a:r>
            <a:rPr lang="zh-TW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刷</a:t>
          </a:r>
          <a:endParaRPr lang="zh-TW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gm:t>
    </dgm:pt>
    <dgm:pt modelId="{9D737C19-8839-4084-BCFB-8CB908C1ADC8}" type="parTrans" cxnId="{4BFA814D-0855-4282-899C-800FE29544AB}">
      <dgm:prSet/>
      <dgm:spPr/>
      <dgm:t>
        <a:bodyPr/>
        <a:lstStyle/>
        <a:p>
          <a:endParaRPr lang="zh-TW" altLang="en-US"/>
        </a:p>
      </dgm:t>
    </dgm:pt>
    <dgm:pt modelId="{6872BBDE-FB3A-4F2F-A993-FACCCA520D00}" type="sibTrans" cxnId="{4BFA814D-0855-4282-899C-800FE29544AB}">
      <dgm:prSet/>
      <dgm:spPr/>
      <dgm:t>
        <a:bodyPr/>
        <a:lstStyle/>
        <a:p>
          <a:endParaRPr lang="zh-TW" altLang="en-US"/>
        </a:p>
      </dgm:t>
    </dgm:pt>
    <dgm:pt modelId="{DCBA4CFB-B005-4656-A558-9613F8673384}">
      <dgm:prSet/>
      <dgm:spPr/>
      <dgm:t>
        <a:bodyPr/>
        <a:lstStyle/>
        <a:p>
          <a:pPr rtl="0"/>
          <a:r>
            <a:rPr lang="zh-TW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刷除蟲卵</a:t>
          </a:r>
          <a:endParaRPr lang="zh-TW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gm:t>
    </dgm:pt>
    <dgm:pt modelId="{845B6060-247E-45FF-9F29-8050AE275650}" type="parTrans" cxnId="{28BFD681-799F-4AE0-9621-D56DC08F17E9}">
      <dgm:prSet/>
      <dgm:spPr/>
      <dgm:t>
        <a:bodyPr/>
        <a:lstStyle/>
        <a:p>
          <a:endParaRPr lang="zh-TW" altLang="en-US"/>
        </a:p>
      </dgm:t>
    </dgm:pt>
    <dgm:pt modelId="{B68F3EB5-7480-47D2-8538-ADC4747C89B5}" type="sibTrans" cxnId="{28BFD681-799F-4AE0-9621-D56DC08F17E9}">
      <dgm:prSet/>
      <dgm:spPr/>
      <dgm:t>
        <a:bodyPr/>
        <a:lstStyle/>
        <a:p>
          <a:endParaRPr lang="zh-TW" altLang="en-US"/>
        </a:p>
      </dgm:t>
    </dgm:pt>
    <dgm:pt modelId="{0BBD32F3-40F7-4F3D-A106-1A3FFB2631FE}" type="pres">
      <dgm:prSet presAssocID="{5980AA73-3400-45E2-94B5-58C2FDE8619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6DCDFBA-9316-452E-910B-939C1D7DF259}" type="pres">
      <dgm:prSet presAssocID="{5980AA73-3400-45E2-94B5-58C2FDE86192}" presName="cycle" presStyleCnt="0"/>
      <dgm:spPr/>
    </dgm:pt>
    <dgm:pt modelId="{DBCC5947-3194-4D62-ABCB-0A844BEF8E96}" type="pres">
      <dgm:prSet presAssocID="{5980AA73-3400-45E2-94B5-58C2FDE86192}" presName="centerShape" presStyleCnt="0"/>
      <dgm:spPr/>
    </dgm:pt>
    <dgm:pt modelId="{83C04450-F92B-4401-975A-451B97A6978B}" type="pres">
      <dgm:prSet presAssocID="{5980AA73-3400-45E2-94B5-58C2FDE86192}" presName="connSite" presStyleLbl="node1" presStyleIdx="0" presStyleCnt="5"/>
      <dgm:spPr/>
    </dgm:pt>
    <dgm:pt modelId="{78995268-86D7-41E0-96C2-6339D1B6703D}" type="pres">
      <dgm:prSet presAssocID="{5980AA73-3400-45E2-94B5-58C2FDE86192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4A4D78C-49E3-4411-9580-D53933ADAE8A}" type="pres">
      <dgm:prSet presAssocID="{14F2C468-5823-42D1-9940-F695E463294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0FA8AB2-DC6C-48F6-88AF-416E1B1C987E}" type="pres">
      <dgm:prSet presAssocID="{27C21F04-096A-4CFF-8AC4-3DC1A3296EEE}" presName="node" presStyleCnt="0"/>
      <dgm:spPr/>
    </dgm:pt>
    <dgm:pt modelId="{4CDDF057-8795-4A4A-92AB-53DF2E31205C}" type="pres">
      <dgm:prSet presAssocID="{27C21F04-096A-4CFF-8AC4-3DC1A3296EE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65382E-176A-45B9-887C-AA5573E52949}" type="pres">
      <dgm:prSet presAssocID="{27C21F04-096A-4CFF-8AC4-3DC1A3296EE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741A05-3852-411A-9950-5C7F0D8E28AB}" type="pres">
      <dgm:prSet presAssocID="{E38FADF9-D8C6-4D0B-8C03-AF2C66ABD09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70453F4-9DFF-4E5E-AA4D-F38EB08D931E}" type="pres">
      <dgm:prSet presAssocID="{8DD9A496-E30F-4089-BC9D-DB1EF8E90EF5}" presName="node" presStyleCnt="0"/>
      <dgm:spPr/>
    </dgm:pt>
    <dgm:pt modelId="{2BC0828B-04BF-4859-9602-12223B5F51DC}" type="pres">
      <dgm:prSet presAssocID="{8DD9A496-E30F-4089-BC9D-DB1EF8E90EF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82D658-DAD8-43AD-8062-8CF0AE98DE46}" type="pres">
      <dgm:prSet presAssocID="{8DD9A496-E30F-4089-BC9D-DB1EF8E90EF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964138-ECC4-4AEE-BB0B-57F722D8A491}" type="pres">
      <dgm:prSet presAssocID="{5133161B-8D79-40B5-BEAB-599D9ADFE53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42F9D38-99C3-4084-8C51-EEDBBF147BED}" type="pres">
      <dgm:prSet presAssocID="{DF3B066F-1E25-4E24-AD90-F7AE6A2FC4BE}" presName="node" presStyleCnt="0"/>
      <dgm:spPr/>
    </dgm:pt>
    <dgm:pt modelId="{DCA84F98-0266-48F8-B261-649385D3CFDC}" type="pres">
      <dgm:prSet presAssocID="{DF3B066F-1E25-4E24-AD90-F7AE6A2FC4B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82354F-2F87-4B32-B6DD-3C0806974631}" type="pres">
      <dgm:prSet presAssocID="{DF3B066F-1E25-4E24-AD90-F7AE6A2FC4B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2F4AFB-94B0-44A1-B4EB-480C7E6D3ACC}" type="pres">
      <dgm:prSet presAssocID="{9D737C19-8839-4084-BCFB-8CB908C1ADC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FDEBDCF-C459-4FFA-9A66-D1671A829C46}" type="pres">
      <dgm:prSet presAssocID="{075B7F3A-AAEC-45A5-90A5-FF39B1FF05DB}" presName="node" presStyleCnt="0"/>
      <dgm:spPr/>
    </dgm:pt>
    <dgm:pt modelId="{2ADE7107-B1BE-4AEB-91C7-B86DA8A0F303}" type="pres">
      <dgm:prSet presAssocID="{075B7F3A-AAEC-45A5-90A5-FF39B1FF05D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D53F4A-E20E-4378-BDC4-669F631D982E}" type="pres">
      <dgm:prSet presAssocID="{075B7F3A-AAEC-45A5-90A5-FF39B1FF05D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2AB9990-6625-4040-9FD8-F92342427C0C}" type="presOf" srcId="{E38FADF9-D8C6-4D0B-8C03-AF2C66ABD098}" destId="{9F741A05-3852-411A-9950-5C7F0D8E28AB}" srcOrd="0" destOrd="0" presId="urn:microsoft.com/office/officeart/2005/8/layout/radial2"/>
    <dgm:cxn modelId="{E53FD1C1-4E4A-4ADE-87AC-6A700279BB85}" srcId="{5980AA73-3400-45E2-94B5-58C2FDE86192}" destId="{8DD9A496-E30F-4089-BC9D-DB1EF8E90EF5}" srcOrd="1" destOrd="0" parTransId="{E38FADF9-D8C6-4D0B-8C03-AF2C66ABD098}" sibTransId="{D38F516B-A4FC-4761-8311-D8A029CB438A}"/>
    <dgm:cxn modelId="{FF71CFF0-EF53-4AA7-8E58-AEDD61C47B17}" type="presOf" srcId="{14F2C468-5823-42D1-9940-F695E463294C}" destId="{44A4D78C-49E3-4411-9580-D53933ADAE8A}" srcOrd="0" destOrd="0" presId="urn:microsoft.com/office/officeart/2005/8/layout/radial2"/>
    <dgm:cxn modelId="{4BFA814D-0855-4282-899C-800FE29544AB}" srcId="{5980AA73-3400-45E2-94B5-58C2FDE86192}" destId="{075B7F3A-AAEC-45A5-90A5-FF39B1FF05DB}" srcOrd="3" destOrd="0" parTransId="{9D737C19-8839-4084-BCFB-8CB908C1ADC8}" sibTransId="{6872BBDE-FB3A-4F2F-A993-FACCCA520D00}"/>
    <dgm:cxn modelId="{82A5B669-BF48-497E-A3AE-1258923F617D}" type="presOf" srcId="{C3FA4A70-8C56-482F-B89C-769BF036886E}" destId="{C865382E-176A-45B9-887C-AA5573E52949}" srcOrd="0" destOrd="0" presId="urn:microsoft.com/office/officeart/2005/8/layout/radial2"/>
    <dgm:cxn modelId="{6DC12A3E-4A72-4CF0-9ABD-8469B6D9071E}" type="presOf" srcId="{5980AA73-3400-45E2-94B5-58C2FDE86192}" destId="{0BBD32F3-40F7-4F3D-A106-1A3FFB2631FE}" srcOrd="0" destOrd="0" presId="urn:microsoft.com/office/officeart/2005/8/layout/radial2"/>
    <dgm:cxn modelId="{078214BA-341C-4D37-B26F-D517BEF2C70D}" srcId="{8DD9A496-E30F-4089-BC9D-DB1EF8E90EF5}" destId="{5F0D9805-AC7A-4733-9485-419EFA7F371A}" srcOrd="0" destOrd="0" parTransId="{3FB3CACE-5E02-4699-81FF-E982E7643893}" sibTransId="{DA4BA832-690A-4F2E-8065-5923356070F1}"/>
    <dgm:cxn modelId="{C6B881AC-B2A9-4B2A-BD86-C25F28AC2C97}" srcId="{DF3B066F-1E25-4E24-AD90-F7AE6A2FC4BE}" destId="{2AA3B710-7011-403B-83D2-7D213496E29E}" srcOrd="0" destOrd="0" parTransId="{D99DC700-C88B-4221-84DB-3CD801115079}" sibTransId="{75FA3663-C324-475D-B62F-A482C796FD08}"/>
    <dgm:cxn modelId="{0539EDAB-4E1B-41A5-ADAB-6BDD9221E95C}" type="presOf" srcId="{27C21F04-096A-4CFF-8AC4-3DC1A3296EEE}" destId="{4CDDF057-8795-4A4A-92AB-53DF2E31205C}" srcOrd="0" destOrd="0" presId="urn:microsoft.com/office/officeart/2005/8/layout/radial2"/>
    <dgm:cxn modelId="{4AB46F6C-B4AD-40C3-A063-DFBDBBF1BFA1}" type="presOf" srcId="{075B7F3A-AAEC-45A5-90A5-FF39B1FF05DB}" destId="{2ADE7107-B1BE-4AEB-91C7-B86DA8A0F303}" srcOrd="0" destOrd="0" presId="urn:microsoft.com/office/officeart/2005/8/layout/radial2"/>
    <dgm:cxn modelId="{28BFD681-799F-4AE0-9621-D56DC08F17E9}" srcId="{075B7F3A-AAEC-45A5-90A5-FF39B1FF05DB}" destId="{DCBA4CFB-B005-4656-A558-9613F8673384}" srcOrd="0" destOrd="0" parTransId="{845B6060-247E-45FF-9F29-8050AE275650}" sibTransId="{B68F3EB5-7480-47D2-8538-ADC4747C89B5}"/>
    <dgm:cxn modelId="{2402B40C-C248-40A0-84AF-91B4AB518174}" srcId="{27C21F04-096A-4CFF-8AC4-3DC1A3296EEE}" destId="{C3FA4A70-8C56-482F-B89C-769BF036886E}" srcOrd="0" destOrd="0" parTransId="{C0E2C8B6-07AB-4408-AA53-17F154BECE89}" sibTransId="{D48FBD7C-7F88-416D-BEAF-CF74D4285352}"/>
    <dgm:cxn modelId="{6EB65BDE-152F-4CDE-88C6-04A7AACA2F85}" type="presOf" srcId="{5133161B-8D79-40B5-BEAB-599D9ADFE539}" destId="{7B964138-ECC4-4AEE-BB0B-57F722D8A491}" srcOrd="0" destOrd="0" presId="urn:microsoft.com/office/officeart/2005/8/layout/radial2"/>
    <dgm:cxn modelId="{9D0E12E6-B10E-405C-8F1B-1B00168C8B8C}" type="presOf" srcId="{5F0D9805-AC7A-4733-9485-419EFA7F371A}" destId="{3082D658-DAD8-43AD-8062-8CF0AE98DE46}" srcOrd="0" destOrd="0" presId="urn:microsoft.com/office/officeart/2005/8/layout/radial2"/>
    <dgm:cxn modelId="{6AC0B24B-79A0-491F-B404-969DA0A9587D}" srcId="{5980AA73-3400-45E2-94B5-58C2FDE86192}" destId="{DF3B066F-1E25-4E24-AD90-F7AE6A2FC4BE}" srcOrd="2" destOrd="0" parTransId="{5133161B-8D79-40B5-BEAB-599D9ADFE539}" sibTransId="{E8D518B7-3A23-42C7-B4A7-DC9DEFB27125}"/>
    <dgm:cxn modelId="{3B58B1A2-DC52-4806-B792-50523D7857A3}" type="presOf" srcId="{DCBA4CFB-B005-4656-A558-9613F8673384}" destId="{80D53F4A-E20E-4378-BDC4-669F631D982E}" srcOrd="0" destOrd="0" presId="urn:microsoft.com/office/officeart/2005/8/layout/radial2"/>
    <dgm:cxn modelId="{AC3403DB-1AE6-4243-B2E7-D85825ED16E9}" srcId="{5980AA73-3400-45E2-94B5-58C2FDE86192}" destId="{27C21F04-096A-4CFF-8AC4-3DC1A3296EEE}" srcOrd="0" destOrd="0" parTransId="{14F2C468-5823-42D1-9940-F695E463294C}" sibTransId="{2C40697E-1481-4FD6-970A-A0856613B710}"/>
    <dgm:cxn modelId="{17702DCD-CAFD-4F94-96E5-8553FEF17C36}" type="presOf" srcId="{2AA3B710-7011-403B-83D2-7D213496E29E}" destId="{E582354F-2F87-4B32-B6DD-3C0806974631}" srcOrd="0" destOrd="0" presId="urn:microsoft.com/office/officeart/2005/8/layout/radial2"/>
    <dgm:cxn modelId="{647C0383-BAE1-4F60-AEF7-407303ED6129}" type="presOf" srcId="{DF3B066F-1E25-4E24-AD90-F7AE6A2FC4BE}" destId="{DCA84F98-0266-48F8-B261-649385D3CFDC}" srcOrd="0" destOrd="0" presId="urn:microsoft.com/office/officeart/2005/8/layout/radial2"/>
    <dgm:cxn modelId="{5D28C169-936D-4F0D-AB2E-6FD32FE500A3}" type="presOf" srcId="{9D737C19-8839-4084-BCFB-8CB908C1ADC8}" destId="{C12F4AFB-94B0-44A1-B4EB-480C7E6D3ACC}" srcOrd="0" destOrd="0" presId="urn:microsoft.com/office/officeart/2005/8/layout/radial2"/>
    <dgm:cxn modelId="{DCC33589-A3EC-4BBC-B3C3-BD11452ADE8B}" type="presOf" srcId="{8DD9A496-E30F-4089-BC9D-DB1EF8E90EF5}" destId="{2BC0828B-04BF-4859-9602-12223B5F51DC}" srcOrd="0" destOrd="0" presId="urn:microsoft.com/office/officeart/2005/8/layout/radial2"/>
    <dgm:cxn modelId="{9467B333-CC7E-4F2C-8273-C966D7F6EFF7}" type="presParOf" srcId="{0BBD32F3-40F7-4F3D-A106-1A3FFB2631FE}" destId="{36DCDFBA-9316-452E-910B-939C1D7DF259}" srcOrd="0" destOrd="0" presId="urn:microsoft.com/office/officeart/2005/8/layout/radial2"/>
    <dgm:cxn modelId="{004A4F7F-4254-4A79-A5B5-D37BBC6965A1}" type="presParOf" srcId="{36DCDFBA-9316-452E-910B-939C1D7DF259}" destId="{DBCC5947-3194-4D62-ABCB-0A844BEF8E96}" srcOrd="0" destOrd="0" presId="urn:microsoft.com/office/officeart/2005/8/layout/radial2"/>
    <dgm:cxn modelId="{FE7BF368-F48F-4EAB-AC1E-2928E83C9642}" type="presParOf" srcId="{DBCC5947-3194-4D62-ABCB-0A844BEF8E96}" destId="{83C04450-F92B-4401-975A-451B97A6978B}" srcOrd="0" destOrd="0" presId="urn:microsoft.com/office/officeart/2005/8/layout/radial2"/>
    <dgm:cxn modelId="{0C22D5C9-DB07-4CD1-92C8-7B5B800A9C73}" type="presParOf" srcId="{DBCC5947-3194-4D62-ABCB-0A844BEF8E96}" destId="{78995268-86D7-41E0-96C2-6339D1B6703D}" srcOrd="1" destOrd="0" presId="urn:microsoft.com/office/officeart/2005/8/layout/radial2"/>
    <dgm:cxn modelId="{9A692E08-326D-4A91-809F-89F69068768B}" type="presParOf" srcId="{36DCDFBA-9316-452E-910B-939C1D7DF259}" destId="{44A4D78C-49E3-4411-9580-D53933ADAE8A}" srcOrd="1" destOrd="0" presId="urn:microsoft.com/office/officeart/2005/8/layout/radial2"/>
    <dgm:cxn modelId="{89AF4A25-E842-4D31-A8C2-5760EF4F2AAF}" type="presParOf" srcId="{36DCDFBA-9316-452E-910B-939C1D7DF259}" destId="{F0FA8AB2-DC6C-48F6-88AF-416E1B1C987E}" srcOrd="2" destOrd="0" presId="urn:microsoft.com/office/officeart/2005/8/layout/radial2"/>
    <dgm:cxn modelId="{F271920E-EC87-455D-975E-EAD2D137E9BD}" type="presParOf" srcId="{F0FA8AB2-DC6C-48F6-88AF-416E1B1C987E}" destId="{4CDDF057-8795-4A4A-92AB-53DF2E31205C}" srcOrd="0" destOrd="0" presId="urn:microsoft.com/office/officeart/2005/8/layout/radial2"/>
    <dgm:cxn modelId="{E4886D02-4425-4A9F-A1AB-DF08B86CAC71}" type="presParOf" srcId="{F0FA8AB2-DC6C-48F6-88AF-416E1B1C987E}" destId="{C865382E-176A-45B9-887C-AA5573E52949}" srcOrd="1" destOrd="0" presId="urn:microsoft.com/office/officeart/2005/8/layout/radial2"/>
    <dgm:cxn modelId="{71E702DC-9832-45CE-A295-4DEF09832285}" type="presParOf" srcId="{36DCDFBA-9316-452E-910B-939C1D7DF259}" destId="{9F741A05-3852-411A-9950-5C7F0D8E28AB}" srcOrd="3" destOrd="0" presId="urn:microsoft.com/office/officeart/2005/8/layout/radial2"/>
    <dgm:cxn modelId="{0A75941A-4A02-4073-9D35-3A7B62D5A113}" type="presParOf" srcId="{36DCDFBA-9316-452E-910B-939C1D7DF259}" destId="{870453F4-9DFF-4E5E-AA4D-F38EB08D931E}" srcOrd="4" destOrd="0" presId="urn:microsoft.com/office/officeart/2005/8/layout/radial2"/>
    <dgm:cxn modelId="{6D625B4B-3707-4815-A209-FD277DA413DD}" type="presParOf" srcId="{870453F4-9DFF-4E5E-AA4D-F38EB08D931E}" destId="{2BC0828B-04BF-4859-9602-12223B5F51DC}" srcOrd="0" destOrd="0" presId="urn:microsoft.com/office/officeart/2005/8/layout/radial2"/>
    <dgm:cxn modelId="{FEEE6226-9720-410B-8889-E78971B2D573}" type="presParOf" srcId="{870453F4-9DFF-4E5E-AA4D-F38EB08D931E}" destId="{3082D658-DAD8-43AD-8062-8CF0AE98DE46}" srcOrd="1" destOrd="0" presId="urn:microsoft.com/office/officeart/2005/8/layout/radial2"/>
    <dgm:cxn modelId="{E8D53CD1-59F0-4291-A551-3765972FAED0}" type="presParOf" srcId="{36DCDFBA-9316-452E-910B-939C1D7DF259}" destId="{7B964138-ECC4-4AEE-BB0B-57F722D8A491}" srcOrd="5" destOrd="0" presId="urn:microsoft.com/office/officeart/2005/8/layout/radial2"/>
    <dgm:cxn modelId="{2AD71D2B-FF43-4C12-8406-63423935A572}" type="presParOf" srcId="{36DCDFBA-9316-452E-910B-939C1D7DF259}" destId="{942F9D38-99C3-4084-8C51-EEDBBF147BED}" srcOrd="6" destOrd="0" presId="urn:microsoft.com/office/officeart/2005/8/layout/radial2"/>
    <dgm:cxn modelId="{4549E9D7-1212-452C-95D7-D70432F16951}" type="presParOf" srcId="{942F9D38-99C3-4084-8C51-EEDBBF147BED}" destId="{DCA84F98-0266-48F8-B261-649385D3CFDC}" srcOrd="0" destOrd="0" presId="urn:microsoft.com/office/officeart/2005/8/layout/radial2"/>
    <dgm:cxn modelId="{78866845-9972-4848-AB84-985AD4850872}" type="presParOf" srcId="{942F9D38-99C3-4084-8C51-EEDBBF147BED}" destId="{E582354F-2F87-4B32-B6DD-3C0806974631}" srcOrd="1" destOrd="0" presId="urn:microsoft.com/office/officeart/2005/8/layout/radial2"/>
    <dgm:cxn modelId="{7E3809FB-879C-4471-B308-0EBFB6714A71}" type="presParOf" srcId="{36DCDFBA-9316-452E-910B-939C1D7DF259}" destId="{C12F4AFB-94B0-44A1-B4EB-480C7E6D3ACC}" srcOrd="7" destOrd="0" presId="urn:microsoft.com/office/officeart/2005/8/layout/radial2"/>
    <dgm:cxn modelId="{96EEE052-2CD8-4C33-BB22-2D354D3C1234}" type="presParOf" srcId="{36DCDFBA-9316-452E-910B-939C1D7DF259}" destId="{9FDEBDCF-C459-4FFA-9A66-D1671A829C46}" srcOrd="8" destOrd="0" presId="urn:microsoft.com/office/officeart/2005/8/layout/radial2"/>
    <dgm:cxn modelId="{93B5624C-F232-490A-99AA-D946A04C3EEB}" type="presParOf" srcId="{9FDEBDCF-C459-4FFA-9A66-D1671A829C46}" destId="{2ADE7107-B1BE-4AEB-91C7-B86DA8A0F303}" srcOrd="0" destOrd="0" presId="urn:microsoft.com/office/officeart/2005/8/layout/radial2"/>
    <dgm:cxn modelId="{B7E20C83-81B6-4905-B4A1-7766EB9A6EF9}" type="presParOf" srcId="{9FDEBDCF-C459-4FFA-9A66-D1671A829C46}" destId="{80D53F4A-E20E-4378-BDC4-669F631D982E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2F4AFB-94B0-44A1-B4EB-480C7E6D3ACC}">
      <dsp:nvSpPr>
        <dsp:cNvPr id="0" name=""/>
        <dsp:cNvSpPr/>
      </dsp:nvSpPr>
      <dsp:spPr>
        <a:xfrm rot="3682776">
          <a:off x="1619197" y="3116258"/>
          <a:ext cx="822131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822131" y="250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64138-ECC4-4AEE-BB0B-57F722D8A491}">
      <dsp:nvSpPr>
        <dsp:cNvPr id="0" name=""/>
        <dsp:cNvSpPr/>
      </dsp:nvSpPr>
      <dsp:spPr>
        <a:xfrm rot="1312449">
          <a:off x="2071147" y="2523745"/>
          <a:ext cx="587551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587551" y="250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41A05-3852-411A-9950-5C7F0D8E28AB}">
      <dsp:nvSpPr>
        <dsp:cNvPr id="0" name=""/>
        <dsp:cNvSpPr/>
      </dsp:nvSpPr>
      <dsp:spPr>
        <a:xfrm rot="20287551">
          <a:off x="2071147" y="1847207"/>
          <a:ext cx="587551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587551" y="250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4D78C-49E3-4411-9580-D53933ADAE8A}">
      <dsp:nvSpPr>
        <dsp:cNvPr id="0" name=""/>
        <dsp:cNvSpPr/>
      </dsp:nvSpPr>
      <dsp:spPr>
        <a:xfrm rot="17917224">
          <a:off x="1619197" y="1254694"/>
          <a:ext cx="822131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822131" y="250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995268-86D7-41E0-96C2-6339D1B6703D}">
      <dsp:nvSpPr>
        <dsp:cNvPr id="0" name=""/>
        <dsp:cNvSpPr/>
      </dsp:nvSpPr>
      <dsp:spPr>
        <a:xfrm>
          <a:off x="708150" y="1396320"/>
          <a:ext cx="1628409" cy="162840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DF057-8795-4A4A-92AB-53DF2E31205C}">
      <dsp:nvSpPr>
        <dsp:cNvPr id="0" name=""/>
        <dsp:cNvSpPr/>
      </dsp:nvSpPr>
      <dsp:spPr>
        <a:xfrm>
          <a:off x="1972647" y="1550"/>
          <a:ext cx="977045" cy="977045"/>
        </a:xfrm>
        <a:prstGeom prst="ellips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巡</a:t>
          </a:r>
          <a:endParaRPr lang="zh-TW" sz="4200" kern="1200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sp:txBody>
      <dsp:txXfrm>
        <a:off x="2115732" y="144635"/>
        <a:ext cx="690875" cy="690875"/>
      </dsp:txXfrm>
    </dsp:sp>
    <dsp:sp modelId="{C865382E-176A-45B9-887C-AA5573E52949}">
      <dsp:nvSpPr>
        <dsp:cNvPr id="0" name=""/>
        <dsp:cNvSpPr/>
      </dsp:nvSpPr>
      <dsp:spPr>
        <a:xfrm>
          <a:off x="3047398" y="1550"/>
          <a:ext cx="1465568" cy="97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巡檢容器</a:t>
          </a:r>
          <a:endParaRPr lang="zh-TW" sz="3200" kern="1200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sp:txBody>
      <dsp:txXfrm>
        <a:off x="3047398" y="1550"/>
        <a:ext cx="1465568" cy="977045"/>
      </dsp:txXfrm>
    </dsp:sp>
    <dsp:sp modelId="{2BC0828B-04BF-4859-9602-12223B5F51DC}">
      <dsp:nvSpPr>
        <dsp:cNvPr id="0" name=""/>
        <dsp:cNvSpPr/>
      </dsp:nvSpPr>
      <dsp:spPr>
        <a:xfrm>
          <a:off x="2602377" y="1092273"/>
          <a:ext cx="977045" cy="977045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倒</a:t>
          </a:r>
          <a:endParaRPr lang="zh-TW" sz="4200" kern="1200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sp:txBody>
      <dsp:txXfrm>
        <a:off x="2745462" y="1235358"/>
        <a:ext cx="690875" cy="690875"/>
      </dsp:txXfrm>
    </dsp:sp>
    <dsp:sp modelId="{3082D658-DAD8-43AD-8062-8CF0AE98DE46}">
      <dsp:nvSpPr>
        <dsp:cNvPr id="0" name=""/>
        <dsp:cNvSpPr/>
      </dsp:nvSpPr>
      <dsp:spPr>
        <a:xfrm>
          <a:off x="3677127" y="1092273"/>
          <a:ext cx="1465568" cy="97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倒掉積水</a:t>
          </a:r>
          <a:endParaRPr lang="zh-TW" sz="3200" kern="1200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sp:txBody>
      <dsp:txXfrm>
        <a:off x="3677127" y="1092273"/>
        <a:ext cx="1465568" cy="977045"/>
      </dsp:txXfrm>
    </dsp:sp>
    <dsp:sp modelId="{DCA84F98-0266-48F8-B261-649385D3CFDC}">
      <dsp:nvSpPr>
        <dsp:cNvPr id="0" name=""/>
        <dsp:cNvSpPr/>
      </dsp:nvSpPr>
      <dsp:spPr>
        <a:xfrm>
          <a:off x="2602377" y="2351731"/>
          <a:ext cx="977045" cy="977045"/>
        </a:xfrm>
        <a:prstGeom prst="ellips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清</a:t>
          </a:r>
          <a:endParaRPr lang="zh-TW" sz="4200" kern="1200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sp:txBody>
      <dsp:txXfrm>
        <a:off x="2745462" y="2494816"/>
        <a:ext cx="690875" cy="690875"/>
      </dsp:txXfrm>
    </dsp:sp>
    <dsp:sp modelId="{E582354F-2F87-4B32-B6DD-3C0806974631}">
      <dsp:nvSpPr>
        <dsp:cNvPr id="0" name=""/>
        <dsp:cNvSpPr/>
      </dsp:nvSpPr>
      <dsp:spPr>
        <a:xfrm>
          <a:off x="3677127" y="2351731"/>
          <a:ext cx="1465568" cy="97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清潔容器</a:t>
          </a:r>
          <a:endParaRPr lang="zh-TW" sz="3200" kern="1200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sp:txBody>
      <dsp:txXfrm>
        <a:off x="3677127" y="2351731"/>
        <a:ext cx="1465568" cy="977045"/>
      </dsp:txXfrm>
    </dsp:sp>
    <dsp:sp modelId="{2ADE7107-B1BE-4AEB-91C7-B86DA8A0F303}">
      <dsp:nvSpPr>
        <dsp:cNvPr id="0" name=""/>
        <dsp:cNvSpPr/>
      </dsp:nvSpPr>
      <dsp:spPr>
        <a:xfrm>
          <a:off x="1972647" y="3442454"/>
          <a:ext cx="977045" cy="977045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刷</a:t>
          </a:r>
          <a:endParaRPr lang="zh-TW" sz="4200" kern="1200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sp:txBody>
      <dsp:txXfrm>
        <a:off x="2115732" y="3585539"/>
        <a:ext cx="690875" cy="690875"/>
      </dsp:txXfrm>
    </dsp:sp>
    <dsp:sp modelId="{80D53F4A-E20E-4378-BDC4-669F631D982E}">
      <dsp:nvSpPr>
        <dsp:cNvPr id="0" name=""/>
        <dsp:cNvSpPr/>
      </dsp:nvSpPr>
      <dsp:spPr>
        <a:xfrm>
          <a:off x="3047398" y="3442454"/>
          <a:ext cx="1465568" cy="97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細標準宋體" panose="020B0609010101010101" pitchFamily="49" charset="-120"/>
              <a:ea typeface="文鼎細標準宋體" panose="020B0609010101010101" pitchFamily="49" charset="-120"/>
            </a:rPr>
            <a:t>刷除蟲卵</a:t>
          </a:r>
          <a:endParaRPr lang="zh-TW" sz="3200" kern="1200" dirty="0">
            <a:latin typeface="文鼎細標準宋體" panose="020B0609010101010101" pitchFamily="49" charset="-120"/>
            <a:ea typeface="文鼎細標準宋體" panose="020B0609010101010101" pitchFamily="49" charset="-120"/>
          </a:endParaRPr>
        </a:p>
      </dsp:txBody>
      <dsp:txXfrm>
        <a:off x="3047398" y="3442454"/>
        <a:ext cx="1465568" cy="977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247701" y="1916945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14169" y="2823794"/>
            <a:ext cx="3277625" cy="3472503"/>
          </a:xfrm>
          <a:prstGeom prst="noSmoking">
            <a:avLst>
              <a:gd name="adj" fmla="val 1187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870" l="0" r="89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322" y="3670663"/>
            <a:ext cx="2370802" cy="169817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870" l="0" r="89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169" y="2312831"/>
            <a:ext cx="2702860" cy="193601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07" b="98703" l="3112" r="829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2" y="2105833"/>
            <a:ext cx="2840742" cy="235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資料庫圖表 5"/>
          <p:cNvGraphicFramePr/>
          <p:nvPr>
            <p:extLst>
              <p:ext uri="{D42A27DB-BD31-4B8C-83A1-F6EECF244321}">
                <p14:modId xmlns:p14="http://schemas.microsoft.com/office/powerpoint/2010/main" val="1006065456"/>
              </p:ext>
            </p:extLst>
          </p:nvPr>
        </p:nvGraphicFramePr>
        <p:xfrm>
          <a:off x="2095379" y="1927497"/>
          <a:ext cx="5850846" cy="4421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975566" y="4743168"/>
            <a:ext cx="2468879" cy="2023392"/>
          </a:xfrm>
          <a:prstGeom prst="rightArrow">
            <a:avLst/>
          </a:prstGeom>
          <a:solidFill>
            <a:srgbClr val="FF0000"/>
          </a:solidFill>
          <a:ln w="5715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衛福部疾管署</a:t>
            </a:r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6557554" y="5551714"/>
            <a:ext cx="418012" cy="653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文鼎細標準宋體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2019-10-15T02:10:41Z</dcterms:modified>
</cp:coreProperties>
</file>