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BCE919-ABEF-409E-A6B9-B752B1CB4E0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82A3B84-8E24-4EA4-91F9-51134DC15C82}">
      <dgm:prSet/>
      <dgm:spPr/>
      <dgm:t>
        <a:bodyPr/>
        <a:lstStyle/>
        <a:p>
          <a:pPr rtl="0"/>
          <a:r>
            <a:rPr lang="zh-TW" dirty="0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巡</a:t>
          </a:r>
          <a:endParaRPr lang="zh-TW" dirty="0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gm:t>
    </dgm:pt>
    <dgm:pt modelId="{0BC9FC10-5C22-4C66-81D2-1989964567E3}" type="parTrans" cxnId="{A914AAE6-20BD-4815-A886-938BDFE7E97C}">
      <dgm:prSet/>
      <dgm:spPr/>
      <dgm:t>
        <a:bodyPr/>
        <a:lstStyle/>
        <a:p>
          <a:endParaRPr lang="zh-TW" altLang="en-US"/>
        </a:p>
      </dgm:t>
    </dgm:pt>
    <dgm:pt modelId="{57E74A27-F607-476E-8823-17DB145C64A7}" type="sibTrans" cxnId="{A914AAE6-20BD-4815-A886-938BDFE7E97C}">
      <dgm:prSet/>
      <dgm:spPr/>
      <dgm:t>
        <a:bodyPr/>
        <a:lstStyle/>
        <a:p>
          <a:endParaRPr lang="zh-TW" altLang="en-US"/>
        </a:p>
      </dgm:t>
    </dgm:pt>
    <dgm:pt modelId="{532B3E34-8371-47F6-AE03-BAD312DBA70A}">
      <dgm:prSet/>
      <dgm:spPr/>
      <dgm:t>
        <a:bodyPr/>
        <a:lstStyle/>
        <a:p>
          <a:pPr rtl="0"/>
          <a:r>
            <a:rPr lang="zh-TW" dirty="0" smtClean="0">
              <a:solidFill>
                <a:srgbClr val="FF0000"/>
              </a:solidFill>
              <a:latin typeface="文鼎注音窄字" panose="020B0602010101010101" pitchFamily="33" charset="-120"/>
              <a:ea typeface="文鼎注音窄字" panose="020B0602010101010101" pitchFamily="33" charset="-120"/>
            </a:rPr>
            <a:t>巡檢容器</a:t>
          </a:r>
          <a:endParaRPr lang="zh-TW" dirty="0">
            <a:solidFill>
              <a:srgbClr val="FF0000"/>
            </a:solidFill>
            <a:latin typeface="文鼎注音窄字" panose="020B0602010101010101" pitchFamily="33" charset="-120"/>
            <a:ea typeface="文鼎注音窄字" panose="020B0602010101010101" pitchFamily="33" charset="-120"/>
          </a:endParaRPr>
        </a:p>
      </dgm:t>
    </dgm:pt>
    <dgm:pt modelId="{E8A64D2E-D93B-467D-BE8C-4358B5359B87}" type="parTrans" cxnId="{08B17C92-B3EB-440F-A4DB-E8F268E77259}">
      <dgm:prSet/>
      <dgm:spPr/>
      <dgm:t>
        <a:bodyPr/>
        <a:lstStyle/>
        <a:p>
          <a:endParaRPr lang="zh-TW" altLang="en-US"/>
        </a:p>
      </dgm:t>
    </dgm:pt>
    <dgm:pt modelId="{9158C4C5-DF18-4F9B-87EF-999B28658FCD}" type="sibTrans" cxnId="{08B17C92-B3EB-440F-A4DB-E8F268E77259}">
      <dgm:prSet/>
      <dgm:spPr/>
      <dgm:t>
        <a:bodyPr/>
        <a:lstStyle/>
        <a:p>
          <a:endParaRPr lang="zh-TW" altLang="en-US"/>
        </a:p>
      </dgm:t>
    </dgm:pt>
    <dgm:pt modelId="{881F972E-B0C8-4E3D-8AC2-277FCC4BB2BB}">
      <dgm:prSet/>
      <dgm:spPr/>
      <dgm:t>
        <a:bodyPr/>
        <a:lstStyle/>
        <a:p>
          <a:pPr rtl="0"/>
          <a:r>
            <a:rPr lang="zh-TW" dirty="0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倒</a:t>
          </a:r>
          <a:endParaRPr lang="zh-TW" dirty="0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gm:t>
    </dgm:pt>
    <dgm:pt modelId="{2A3DD70D-AF3E-41C9-9590-49B9BE6D7CDF}" type="parTrans" cxnId="{CF6838E9-A282-4B25-9C8A-FDDC03C1566E}">
      <dgm:prSet/>
      <dgm:spPr/>
      <dgm:t>
        <a:bodyPr/>
        <a:lstStyle/>
        <a:p>
          <a:endParaRPr lang="zh-TW" altLang="en-US"/>
        </a:p>
      </dgm:t>
    </dgm:pt>
    <dgm:pt modelId="{59A1236E-B59C-4A0A-9532-53F0588CE6E9}" type="sibTrans" cxnId="{CF6838E9-A282-4B25-9C8A-FDDC03C1566E}">
      <dgm:prSet/>
      <dgm:spPr/>
      <dgm:t>
        <a:bodyPr/>
        <a:lstStyle/>
        <a:p>
          <a:endParaRPr lang="zh-TW" altLang="en-US"/>
        </a:p>
      </dgm:t>
    </dgm:pt>
    <dgm:pt modelId="{F5DBFDDA-C47E-4FAD-98B8-C62FFB22B998}">
      <dgm:prSet/>
      <dgm:spPr/>
      <dgm:t>
        <a:bodyPr/>
        <a:lstStyle/>
        <a:p>
          <a:pPr rtl="0"/>
          <a:r>
            <a:rPr lang="zh-TW" dirty="0" smtClean="0">
              <a:solidFill>
                <a:srgbClr val="FF0000"/>
              </a:solidFill>
              <a:latin typeface="文鼎注音窄字" panose="020B0602010101010101" pitchFamily="33" charset="-120"/>
              <a:ea typeface="文鼎注音窄字" panose="020B0602010101010101" pitchFamily="33" charset="-120"/>
            </a:rPr>
            <a:t>倒掉積水</a:t>
          </a:r>
          <a:endParaRPr lang="zh-TW" dirty="0">
            <a:solidFill>
              <a:srgbClr val="FF0000"/>
            </a:solidFill>
            <a:latin typeface="文鼎注音窄字" panose="020B0602010101010101" pitchFamily="33" charset="-120"/>
            <a:ea typeface="文鼎注音窄字" panose="020B0602010101010101" pitchFamily="33" charset="-120"/>
          </a:endParaRPr>
        </a:p>
      </dgm:t>
    </dgm:pt>
    <dgm:pt modelId="{1D91668C-A4D7-4443-8281-CD2ED4EAEEF6}" type="parTrans" cxnId="{6E10BE35-45D3-4AF8-8945-5B380C59BD42}">
      <dgm:prSet/>
      <dgm:spPr/>
      <dgm:t>
        <a:bodyPr/>
        <a:lstStyle/>
        <a:p>
          <a:endParaRPr lang="zh-TW" altLang="en-US"/>
        </a:p>
      </dgm:t>
    </dgm:pt>
    <dgm:pt modelId="{77EF6483-0F0A-4DE4-B8F2-36E886F3375E}" type="sibTrans" cxnId="{6E10BE35-45D3-4AF8-8945-5B380C59BD42}">
      <dgm:prSet/>
      <dgm:spPr/>
      <dgm:t>
        <a:bodyPr/>
        <a:lstStyle/>
        <a:p>
          <a:endParaRPr lang="zh-TW" altLang="en-US"/>
        </a:p>
      </dgm:t>
    </dgm:pt>
    <dgm:pt modelId="{E608952A-930C-4DAF-9428-0BD6D3360566}">
      <dgm:prSet/>
      <dgm:spPr/>
      <dgm:t>
        <a:bodyPr/>
        <a:lstStyle/>
        <a:p>
          <a:pPr rtl="0"/>
          <a:r>
            <a:rPr lang="zh-TW" dirty="0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清</a:t>
          </a:r>
          <a:endParaRPr lang="zh-TW" dirty="0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gm:t>
    </dgm:pt>
    <dgm:pt modelId="{59DCF1C5-BCFD-4321-A74A-58306B69889C}" type="parTrans" cxnId="{E538F505-5536-49C6-9649-6BDA19AEFFD7}">
      <dgm:prSet/>
      <dgm:spPr/>
      <dgm:t>
        <a:bodyPr/>
        <a:lstStyle/>
        <a:p>
          <a:endParaRPr lang="zh-TW" altLang="en-US"/>
        </a:p>
      </dgm:t>
    </dgm:pt>
    <dgm:pt modelId="{92289B2A-4396-4351-AB43-2B72134E4C23}" type="sibTrans" cxnId="{E538F505-5536-49C6-9649-6BDA19AEFFD7}">
      <dgm:prSet/>
      <dgm:spPr/>
      <dgm:t>
        <a:bodyPr/>
        <a:lstStyle/>
        <a:p>
          <a:endParaRPr lang="zh-TW" altLang="en-US"/>
        </a:p>
      </dgm:t>
    </dgm:pt>
    <dgm:pt modelId="{C987E0DD-EC94-4CEA-B870-AB711D2BC562}">
      <dgm:prSet/>
      <dgm:spPr/>
      <dgm:t>
        <a:bodyPr/>
        <a:lstStyle/>
        <a:p>
          <a:pPr rtl="0"/>
          <a:r>
            <a:rPr lang="zh-TW" dirty="0" smtClean="0">
              <a:solidFill>
                <a:srgbClr val="FF0000"/>
              </a:solidFill>
              <a:latin typeface="文鼎注音窄字" panose="020B0602010101010101" pitchFamily="33" charset="-120"/>
              <a:ea typeface="文鼎注音窄字" panose="020B0602010101010101" pitchFamily="33" charset="-120"/>
            </a:rPr>
            <a:t>清潔容器</a:t>
          </a:r>
          <a:endParaRPr lang="zh-TW" dirty="0">
            <a:solidFill>
              <a:srgbClr val="FF0000"/>
            </a:solidFill>
            <a:latin typeface="文鼎注音窄字" panose="020B0602010101010101" pitchFamily="33" charset="-120"/>
            <a:ea typeface="文鼎注音窄字" panose="020B0602010101010101" pitchFamily="33" charset="-120"/>
          </a:endParaRPr>
        </a:p>
      </dgm:t>
    </dgm:pt>
    <dgm:pt modelId="{3B081450-F4BE-4DAB-90FB-F6A02C31C6D0}" type="parTrans" cxnId="{98F8AACE-E3C6-4967-88B4-098E979CE41A}">
      <dgm:prSet/>
      <dgm:spPr/>
      <dgm:t>
        <a:bodyPr/>
        <a:lstStyle/>
        <a:p>
          <a:endParaRPr lang="zh-TW" altLang="en-US"/>
        </a:p>
      </dgm:t>
    </dgm:pt>
    <dgm:pt modelId="{44498A29-16BB-41C3-AD9E-FED95ACBEC24}" type="sibTrans" cxnId="{98F8AACE-E3C6-4967-88B4-098E979CE41A}">
      <dgm:prSet/>
      <dgm:spPr/>
      <dgm:t>
        <a:bodyPr/>
        <a:lstStyle/>
        <a:p>
          <a:endParaRPr lang="zh-TW" altLang="en-US"/>
        </a:p>
      </dgm:t>
    </dgm:pt>
    <dgm:pt modelId="{A1494E90-CA3A-488E-A08C-1165E65127D4}">
      <dgm:prSet/>
      <dgm:spPr/>
      <dgm:t>
        <a:bodyPr/>
        <a:lstStyle/>
        <a:p>
          <a:pPr rtl="0"/>
          <a:r>
            <a:rPr lang="zh-TW" dirty="0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刷</a:t>
          </a:r>
          <a:endParaRPr lang="zh-TW" dirty="0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gm:t>
    </dgm:pt>
    <dgm:pt modelId="{29F44573-DC82-4227-B67F-7984CF2B1AB3}" type="parTrans" cxnId="{B33E004C-9A31-4AE1-9B36-90083FD35B4E}">
      <dgm:prSet/>
      <dgm:spPr/>
      <dgm:t>
        <a:bodyPr/>
        <a:lstStyle/>
        <a:p>
          <a:endParaRPr lang="zh-TW" altLang="en-US"/>
        </a:p>
      </dgm:t>
    </dgm:pt>
    <dgm:pt modelId="{3014FFA6-3F3C-46CA-8059-6E033B13C7A0}" type="sibTrans" cxnId="{B33E004C-9A31-4AE1-9B36-90083FD35B4E}">
      <dgm:prSet/>
      <dgm:spPr/>
      <dgm:t>
        <a:bodyPr/>
        <a:lstStyle/>
        <a:p>
          <a:endParaRPr lang="zh-TW" altLang="en-US"/>
        </a:p>
      </dgm:t>
    </dgm:pt>
    <dgm:pt modelId="{90E4CB6F-0212-48B4-BAB0-BFD029FBC8CB}">
      <dgm:prSet/>
      <dgm:spPr/>
      <dgm:t>
        <a:bodyPr/>
        <a:lstStyle/>
        <a:p>
          <a:pPr rtl="0"/>
          <a:r>
            <a:rPr lang="zh-TW" dirty="0" smtClean="0">
              <a:solidFill>
                <a:srgbClr val="FF0000"/>
              </a:solidFill>
              <a:latin typeface="文鼎注音窄字" panose="020B0602010101010101" pitchFamily="33" charset="-120"/>
              <a:ea typeface="文鼎注音窄字" panose="020B0602010101010101" pitchFamily="33" charset="-120"/>
            </a:rPr>
            <a:t>刷除蟲卵</a:t>
          </a:r>
          <a:endParaRPr lang="zh-TW" dirty="0">
            <a:solidFill>
              <a:srgbClr val="FF0000"/>
            </a:solidFill>
            <a:latin typeface="文鼎注音窄字" panose="020B0602010101010101" pitchFamily="33" charset="-120"/>
            <a:ea typeface="文鼎注音窄字" panose="020B0602010101010101" pitchFamily="33" charset="-120"/>
          </a:endParaRPr>
        </a:p>
      </dgm:t>
    </dgm:pt>
    <dgm:pt modelId="{0F309987-499C-4608-9C14-30E58DBA2586}" type="parTrans" cxnId="{98332C3C-2577-45A3-8E29-E2E1B4B54FAF}">
      <dgm:prSet/>
      <dgm:spPr/>
      <dgm:t>
        <a:bodyPr/>
        <a:lstStyle/>
        <a:p>
          <a:endParaRPr lang="zh-TW" altLang="en-US"/>
        </a:p>
      </dgm:t>
    </dgm:pt>
    <dgm:pt modelId="{48E4C8A6-94BE-4EAA-850E-D103E23C3D3D}" type="sibTrans" cxnId="{98332C3C-2577-45A3-8E29-E2E1B4B54FAF}">
      <dgm:prSet/>
      <dgm:spPr/>
      <dgm:t>
        <a:bodyPr/>
        <a:lstStyle/>
        <a:p>
          <a:endParaRPr lang="zh-TW" altLang="en-US"/>
        </a:p>
      </dgm:t>
    </dgm:pt>
    <dgm:pt modelId="{25D836D3-AA9B-4ECD-A0E2-DA86721D8D1D}" type="pres">
      <dgm:prSet presAssocID="{16BCE919-ABEF-409E-A6B9-B752B1CB4E0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CC2CA42-ABD6-4197-805C-27D8870088BE}" type="pres">
      <dgm:prSet presAssocID="{16BCE919-ABEF-409E-A6B9-B752B1CB4E0D}" presName="cycle" presStyleCnt="0"/>
      <dgm:spPr/>
    </dgm:pt>
    <dgm:pt modelId="{AEAB067B-1681-4B78-9970-8B7C47B4C789}" type="pres">
      <dgm:prSet presAssocID="{16BCE919-ABEF-409E-A6B9-B752B1CB4E0D}" presName="centerShape" presStyleCnt="0"/>
      <dgm:spPr/>
    </dgm:pt>
    <dgm:pt modelId="{4D940962-0104-47A8-BDA6-B0D5F2949674}" type="pres">
      <dgm:prSet presAssocID="{16BCE919-ABEF-409E-A6B9-B752B1CB4E0D}" presName="connSite" presStyleLbl="node1" presStyleIdx="0" presStyleCnt="5"/>
      <dgm:spPr/>
    </dgm:pt>
    <dgm:pt modelId="{1B846AA6-311F-4B71-8ADD-D1C3502161C5}" type="pres">
      <dgm:prSet presAssocID="{16BCE919-ABEF-409E-A6B9-B752B1CB4E0D}" presName="visible" presStyleLbl="node1" presStyleIdx="0" presStyleCnt="5" custLinFactNeighborY="7012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00A3E40-DACE-4A73-AE8E-3C73275E7964}" type="pres">
      <dgm:prSet presAssocID="{0BC9FC10-5C22-4C66-81D2-1989964567E3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524ADEF5-3696-48D6-B0C9-ECEB50556D7C}" type="pres">
      <dgm:prSet presAssocID="{982A3B84-8E24-4EA4-91F9-51134DC15C82}" presName="node" presStyleCnt="0"/>
      <dgm:spPr/>
    </dgm:pt>
    <dgm:pt modelId="{BA6584D3-D675-4B78-8053-6EE2DFE80EFC}" type="pres">
      <dgm:prSet presAssocID="{982A3B84-8E24-4EA4-91F9-51134DC15C82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5A164E-6FF7-410E-8E3C-123B2347A79A}" type="pres">
      <dgm:prSet presAssocID="{982A3B84-8E24-4EA4-91F9-51134DC15C82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47116ED-2A44-4BAF-9548-355089C72110}" type="pres">
      <dgm:prSet presAssocID="{2A3DD70D-AF3E-41C9-9590-49B9BE6D7CDF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B1C815B8-0D08-48D5-A6E4-B3DEE95CADC1}" type="pres">
      <dgm:prSet presAssocID="{881F972E-B0C8-4E3D-8AC2-277FCC4BB2BB}" presName="node" presStyleCnt="0"/>
      <dgm:spPr/>
    </dgm:pt>
    <dgm:pt modelId="{F8AB2AE9-9ED6-423D-8498-538376E985BB}" type="pres">
      <dgm:prSet presAssocID="{881F972E-B0C8-4E3D-8AC2-277FCC4BB2BB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86866B8-F2C2-46A8-853C-4996426A6124}" type="pres">
      <dgm:prSet presAssocID="{881F972E-B0C8-4E3D-8AC2-277FCC4BB2BB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80F383-7C07-4782-84CC-1F886FE662C7}" type="pres">
      <dgm:prSet presAssocID="{59DCF1C5-BCFD-4321-A74A-58306B69889C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CB8907A7-84C7-4052-970A-D4900B6162EC}" type="pres">
      <dgm:prSet presAssocID="{E608952A-930C-4DAF-9428-0BD6D3360566}" presName="node" presStyleCnt="0"/>
      <dgm:spPr/>
    </dgm:pt>
    <dgm:pt modelId="{E43F44F0-91BF-4D93-87CC-7EF5415E6792}" type="pres">
      <dgm:prSet presAssocID="{E608952A-930C-4DAF-9428-0BD6D3360566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598828-1855-4415-A263-87CA6B73DDC7}" type="pres">
      <dgm:prSet presAssocID="{E608952A-930C-4DAF-9428-0BD6D3360566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9A73D04-ED1D-4BD5-9389-B1005D78535C}" type="pres">
      <dgm:prSet presAssocID="{29F44573-DC82-4227-B67F-7984CF2B1AB3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C28A54B0-BC20-47E4-B123-57B7464F2B2E}" type="pres">
      <dgm:prSet presAssocID="{A1494E90-CA3A-488E-A08C-1165E65127D4}" presName="node" presStyleCnt="0"/>
      <dgm:spPr/>
    </dgm:pt>
    <dgm:pt modelId="{64C70966-E4AD-4A9B-B1CD-9C4478EDCB82}" type="pres">
      <dgm:prSet presAssocID="{A1494E90-CA3A-488E-A08C-1165E65127D4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0673D18-02A4-488E-A340-BC1FA018420A}" type="pres">
      <dgm:prSet presAssocID="{A1494E90-CA3A-488E-A08C-1165E65127D4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5ABB955-2A43-4A36-A85F-04602876DBFF}" type="presOf" srcId="{532B3E34-8371-47F6-AE03-BAD312DBA70A}" destId="{505A164E-6FF7-410E-8E3C-123B2347A79A}" srcOrd="0" destOrd="0" presId="urn:microsoft.com/office/officeart/2005/8/layout/radial2"/>
    <dgm:cxn modelId="{FDF4BB83-57BB-4FDD-BB78-E1D36AF70D56}" type="presOf" srcId="{29F44573-DC82-4227-B67F-7984CF2B1AB3}" destId="{E9A73D04-ED1D-4BD5-9389-B1005D78535C}" srcOrd="0" destOrd="0" presId="urn:microsoft.com/office/officeart/2005/8/layout/radial2"/>
    <dgm:cxn modelId="{E87C074E-24CA-4E06-A71B-ED18699E3207}" type="presOf" srcId="{E608952A-930C-4DAF-9428-0BD6D3360566}" destId="{E43F44F0-91BF-4D93-87CC-7EF5415E6792}" srcOrd="0" destOrd="0" presId="urn:microsoft.com/office/officeart/2005/8/layout/radial2"/>
    <dgm:cxn modelId="{A914AAE6-20BD-4815-A886-938BDFE7E97C}" srcId="{16BCE919-ABEF-409E-A6B9-B752B1CB4E0D}" destId="{982A3B84-8E24-4EA4-91F9-51134DC15C82}" srcOrd="0" destOrd="0" parTransId="{0BC9FC10-5C22-4C66-81D2-1989964567E3}" sibTransId="{57E74A27-F607-476E-8823-17DB145C64A7}"/>
    <dgm:cxn modelId="{3FACC594-3AF1-47E5-B4F8-AB85D3707B12}" type="presOf" srcId="{2A3DD70D-AF3E-41C9-9590-49B9BE6D7CDF}" destId="{647116ED-2A44-4BAF-9548-355089C72110}" srcOrd="0" destOrd="0" presId="urn:microsoft.com/office/officeart/2005/8/layout/radial2"/>
    <dgm:cxn modelId="{08B17C92-B3EB-440F-A4DB-E8F268E77259}" srcId="{982A3B84-8E24-4EA4-91F9-51134DC15C82}" destId="{532B3E34-8371-47F6-AE03-BAD312DBA70A}" srcOrd="0" destOrd="0" parTransId="{E8A64D2E-D93B-467D-BE8C-4358B5359B87}" sibTransId="{9158C4C5-DF18-4F9B-87EF-999B28658FCD}"/>
    <dgm:cxn modelId="{3CC1066C-DC19-4671-BBE9-450D9AA6BD2E}" type="presOf" srcId="{881F972E-B0C8-4E3D-8AC2-277FCC4BB2BB}" destId="{F8AB2AE9-9ED6-423D-8498-538376E985BB}" srcOrd="0" destOrd="0" presId="urn:microsoft.com/office/officeart/2005/8/layout/radial2"/>
    <dgm:cxn modelId="{6E10BE35-45D3-4AF8-8945-5B380C59BD42}" srcId="{881F972E-B0C8-4E3D-8AC2-277FCC4BB2BB}" destId="{F5DBFDDA-C47E-4FAD-98B8-C62FFB22B998}" srcOrd="0" destOrd="0" parTransId="{1D91668C-A4D7-4443-8281-CD2ED4EAEEF6}" sibTransId="{77EF6483-0F0A-4DE4-B8F2-36E886F3375E}"/>
    <dgm:cxn modelId="{297E6C9A-4FEB-4838-BD73-FCD2EC5AAFE5}" type="presOf" srcId="{16BCE919-ABEF-409E-A6B9-B752B1CB4E0D}" destId="{25D836D3-AA9B-4ECD-A0E2-DA86721D8D1D}" srcOrd="0" destOrd="0" presId="urn:microsoft.com/office/officeart/2005/8/layout/radial2"/>
    <dgm:cxn modelId="{98F8AACE-E3C6-4967-88B4-098E979CE41A}" srcId="{E608952A-930C-4DAF-9428-0BD6D3360566}" destId="{C987E0DD-EC94-4CEA-B870-AB711D2BC562}" srcOrd="0" destOrd="0" parTransId="{3B081450-F4BE-4DAB-90FB-F6A02C31C6D0}" sibTransId="{44498A29-16BB-41C3-AD9E-FED95ACBEC24}"/>
    <dgm:cxn modelId="{D9303E79-1576-4868-A7A6-C7DF9D1780D1}" type="presOf" srcId="{0BC9FC10-5C22-4C66-81D2-1989964567E3}" destId="{800A3E40-DACE-4A73-AE8E-3C73275E7964}" srcOrd="0" destOrd="0" presId="urn:microsoft.com/office/officeart/2005/8/layout/radial2"/>
    <dgm:cxn modelId="{BE984932-19D1-4A24-B3DA-9D67367489BF}" type="presOf" srcId="{F5DBFDDA-C47E-4FAD-98B8-C62FFB22B998}" destId="{E86866B8-F2C2-46A8-853C-4996426A6124}" srcOrd="0" destOrd="0" presId="urn:microsoft.com/office/officeart/2005/8/layout/radial2"/>
    <dgm:cxn modelId="{F46C1AD1-6873-4C18-BFA1-857DBFBEA9CB}" type="presOf" srcId="{90E4CB6F-0212-48B4-BAB0-BFD029FBC8CB}" destId="{D0673D18-02A4-488E-A340-BC1FA018420A}" srcOrd="0" destOrd="0" presId="urn:microsoft.com/office/officeart/2005/8/layout/radial2"/>
    <dgm:cxn modelId="{CF6838E9-A282-4B25-9C8A-FDDC03C1566E}" srcId="{16BCE919-ABEF-409E-A6B9-B752B1CB4E0D}" destId="{881F972E-B0C8-4E3D-8AC2-277FCC4BB2BB}" srcOrd="1" destOrd="0" parTransId="{2A3DD70D-AF3E-41C9-9590-49B9BE6D7CDF}" sibTransId="{59A1236E-B59C-4A0A-9532-53F0588CE6E9}"/>
    <dgm:cxn modelId="{50C0A298-137F-4A49-952F-3305AAD1511C}" type="presOf" srcId="{982A3B84-8E24-4EA4-91F9-51134DC15C82}" destId="{BA6584D3-D675-4B78-8053-6EE2DFE80EFC}" srcOrd="0" destOrd="0" presId="urn:microsoft.com/office/officeart/2005/8/layout/radial2"/>
    <dgm:cxn modelId="{37397C17-7766-46A6-89B4-B846BD50A6C7}" type="presOf" srcId="{C987E0DD-EC94-4CEA-B870-AB711D2BC562}" destId="{36598828-1855-4415-A263-87CA6B73DDC7}" srcOrd="0" destOrd="0" presId="urn:microsoft.com/office/officeart/2005/8/layout/radial2"/>
    <dgm:cxn modelId="{A101CC77-17D4-4BEA-B35F-B646750970DB}" type="presOf" srcId="{A1494E90-CA3A-488E-A08C-1165E65127D4}" destId="{64C70966-E4AD-4A9B-B1CD-9C4478EDCB82}" srcOrd="0" destOrd="0" presId="urn:microsoft.com/office/officeart/2005/8/layout/radial2"/>
    <dgm:cxn modelId="{98332C3C-2577-45A3-8E29-E2E1B4B54FAF}" srcId="{A1494E90-CA3A-488E-A08C-1165E65127D4}" destId="{90E4CB6F-0212-48B4-BAB0-BFD029FBC8CB}" srcOrd="0" destOrd="0" parTransId="{0F309987-499C-4608-9C14-30E58DBA2586}" sibTransId="{48E4C8A6-94BE-4EAA-850E-D103E23C3D3D}"/>
    <dgm:cxn modelId="{E538F505-5536-49C6-9649-6BDA19AEFFD7}" srcId="{16BCE919-ABEF-409E-A6B9-B752B1CB4E0D}" destId="{E608952A-930C-4DAF-9428-0BD6D3360566}" srcOrd="2" destOrd="0" parTransId="{59DCF1C5-BCFD-4321-A74A-58306B69889C}" sibTransId="{92289B2A-4396-4351-AB43-2B72134E4C23}"/>
    <dgm:cxn modelId="{5EAABFE7-69AD-413F-953D-8774813527C2}" type="presOf" srcId="{59DCF1C5-BCFD-4321-A74A-58306B69889C}" destId="{8180F383-7C07-4782-84CC-1F886FE662C7}" srcOrd="0" destOrd="0" presId="urn:microsoft.com/office/officeart/2005/8/layout/radial2"/>
    <dgm:cxn modelId="{B33E004C-9A31-4AE1-9B36-90083FD35B4E}" srcId="{16BCE919-ABEF-409E-A6B9-B752B1CB4E0D}" destId="{A1494E90-CA3A-488E-A08C-1165E65127D4}" srcOrd="3" destOrd="0" parTransId="{29F44573-DC82-4227-B67F-7984CF2B1AB3}" sibTransId="{3014FFA6-3F3C-46CA-8059-6E033B13C7A0}"/>
    <dgm:cxn modelId="{F4E56E79-13B9-45DF-A056-65BA19E617B5}" type="presParOf" srcId="{25D836D3-AA9B-4ECD-A0E2-DA86721D8D1D}" destId="{CCC2CA42-ABD6-4197-805C-27D8870088BE}" srcOrd="0" destOrd="0" presId="urn:microsoft.com/office/officeart/2005/8/layout/radial2"/>
    <dgm:cxn modelId="{AFDB167F-833A-4606-B2B8-A9F8802A75CC}" type="presParOf" srcId="{CCC2CA42-ABD6-4197-805C-27D8870088BE}" destId="{AEAB067B-1681-4B78-9970-8B7C47B4C789}" srcOrd="0" destOrd="0" presId="urn:microsoft.com/office/officeart/2005/8/layout/radial2"/>
    <dgm:cxn modelId="{E2B2DFCB-868C-41CB-80B8-B552008979A5}" type="presParOf" srcId="{AEAB067B-1681-4B78-9970-8B7C47B4C789}" destId="{4D940962-0104-47A8-BDA6-B0D5F2949674}" srcOrd="0" destOrd="0" presId="urn:microsoft.com/office/officeart/2005/8/layout/radial2"/>
    <dgm:cxn modelId="{780B603D-E9C2-4117-A601-3163C5308E45}" type="presParOf" srcId="{AEAB067B-1681-4B78-9970-8B7C47B4C789}" destId="{1B846AA6-311F-4B71-8ADD-D1C3502161C5}" srcOrd="1" destOrd="0" presId="urn:microsoft.com/office/officeart/2005/8/layout/radial2"/>
    <dgm:cxn modelId="{AE5E7B2A-7D70-4F17-84B0-FCB98C2253CD}" type="presParOf" srcId="{CCC2CA42-ABD6-4197-805C-27D8870088BE}" destId="{800A3E40-DACE-4A73-AE8E-3C73275E7964}" srcOrd="1" destOrd="0" presId="urn:microsoft.com/office/officeart/2005/8/layout/radial2"/>
    <dgm:cxn modelId="{6458866A-799E-4F0F-BE71-55DD85BC4AF8}" type="presParOf" srcId="{CCC2CA42-ABD6-4197-805C-27D8870088BE}" destId="{524ADEF5-3696-48D6-B0C9-ECEB50556D7C}" srcOrd="2" destOrd="0" presId="urn:microsoft.com/office/officeart/2005/8/layout/radial2"/>
    <dgm:cxn modelId="{B8246675-E9C2-4332-949D-8A78E337A042}" type="presParOf" srcId="{524ADEF5-3696-48D6-B0C9-ECEB50556D7C}" destId="{BA6584D3-D675-4B78-8053-6EE2DFE80EFC}" srcOrd="0" destOrd="0" presId="urn:microsoft.com/office/officeart/2005/8/layout/radial2"/>
    <dgm:cxn modelId="{B55173D6-91D0-4C5C-8B3A-4A978D391143}" type="presParOf" srcId="{524ADEF5-3696-48D6-B0C9-ECEB50556D7C}" destId="{505A164E-6FF7-410E-8E3C-123B2347A79A}" srcOrd="1" destOrd="0" presId="urn:microsoft.com/office/officeart/2005/8/layout/radial2"/>
    <dgm:cxn modelId="{CC3FF9B6-5409-4CDC-BDE8-F7FD6086FE6C}" type="presParOf" srcId="{CCC2CA42-ABD6-4197-805C-27D8870088BE}" destId="{647116ED-2A44-4BAF-9548-355089C72110}" srcOrd="3" destOrd="0" presId="urn:microsoft.com/office/officeart/2005/8/layout/radial2"/>
    <dgm:cxn modelId="{253373C7-9D66-4F57-9B82-808BA71C2879}" type="presParOf" srcId="{CCC2CA42-ABD6-4197-805C-27D8870088BE}" destId="{B1C815B8-0D08-48D5-A6E4-B3DEE95CADC1}" srcOrd="4" destOrd="0" presId="urn:microsoft.com/office/officeart/2005/8/layout/radial2"/>
    <dgm:cxn modelId="{15C35E4E-FA24-43A7-A108-AA4DD8E90BFD}" type="presParOf" srcId="{B1C815B8-0D08-48D5-A6E4-B3DEE95CADC1}" destId="{F8AB2AE9-9ED6-423D-8498-538376E985BB}" srcOrd="0" destOrd="0" presId="urn:microsoft.com/office/officeart/2005/8/layout/radial2"/>
    <dgm:cxn modelId="{E5D5E6AE-E53D-49D4-AD85-EF403BE6F3E1}" type="presParOf" srcId="{B1C815B8-0D08-48D5-A6E4-B3DEE95CADC1}" destId="{E86866B8-F2C2-46A8-853C-4996426A6124}" srcOrd="1" destOrd="0" presId="urn:microsoft.com/office/officeart/2005/8/layout/radial2"/>
    <dgm:cxn modelId="{F40D2FB2-7D09-4F7F-8AFD-FABB37C91D8C}" type="presParOf" srcId="{CCC2CA42-ABD6-4197-805C-27D8870088BE}" destId="{8180F383-7C07-4782-84CC-1F886FE662C7}" srcOrd="5" destOrd="0" presId="urn:microsoft.com/office/officeart/2005/8/layout/radial2"/>
    <dgm:cxn modelId="{E9C776CE-8D22-4E33-B3C1-F0ADB65EFE6E}" type="presParOf" srcId="{CCC2CA42-ABD6-4197-805C-27D8870088BE}" destId="{CB8907A7-84C7-4052-970A-D4900B6162EC}" srcOrd="6" destOrd="0" presId="urn:microsoft.com/office/officeart/2005/8/layout/radial2"/>
    <dgm:cxn modelId="{4D57B947-0B78-4BAE-9CC2-43CCBA0D7BA1}" type="presParOf" srcId="{CB8907A7-84C7-4052-970A-D4900B6162EC}" destId="{E43F44F0-91BF-4D93-87CC-7EF5415E6792}" srcOrd="0" destOrd="0" presId="urn:microsoft.com/office/officeart/2005/8/layout/radial2"/>
    <dgm:cxn modelId="{8BB88DAF-CEDC-4DA6-8E81-03C3E4720F09}" type="presParOf" srcId="{CB8907A7-84C7-4052-970A-D4900B6162EC}" destId="{36598828-1855-4415-A263-87CA6B73DDC7}" srcOrd="1" destOrd="0" presId="urn:microsoft.com/office/officeart/2005/8/layout/radial2"/>
    <dgm:cxn modelId="{18216E55-2FD0-4679-A158-0D3B136981A3}" type="presParOf" srcId="{CCC2CA42-ABD6-4197-805C-27D8870088BE}" destId="{E9A73D04-ED1D-4BD5-9389-B1005D78535C}" srcOrd="7" destOrd="0" presId="urn:microsoft.com/office/officeart/2005/8/layout/radial2"/>
    <dgm:cxn modelId="{82D62AFE-8AD9-4B97-A9AD-31613A3F8351}" type="presParOf" srcId="{CCC2CA42-ABD6-4197-805C-27D8870088BE}" destId="{C28A54B0-BC20-47E4-B123-57B7464F2B2E}" srcOrd="8" destOrd="0" presId="urn:microsoft.com/office/officeart/2005/8/layout/radial2"/>
    <dgm:cxn modelId="{E5028D00-DF27-42EE-8316-2FF8870655C9}" type="presParOf" srcId="{C28A54B0-BC20-47E4-B123-57B7464F2B2E}" destId="{64C70966-E4AD-4A9B-B1CD-9C4478EDCB82}" srcOrd="0" destOrd="0" presId="urn:microsoft.com/office/officeart/2005/8/layout/radial2"/>
    <dgm:cxn modelId="{C680E312-20B1-462D-9E10-4C3696F9A3E7}" type="presParOf" srcId="{C28A54B0-BC20-47E4-B123-57B7464F2B2E}" destId="{D0673D18-02A4-488E-A340-BC1FA018420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A73D04-ED1D-4BD5-9389-B1005D78535C}">
      <dsp:nvSpPr>
        <dsp:cNvPr id="0" name=""/>
        <dsp:cNvSpPr/>
      </dsp:nvSpPr>
      <dsp:spPr>
        <a:xfrm rot="3682489">
          <a:off x="2296724" y="3008369"/>
          <a:ext cx="793011" cy="39726"/>
        </a:xfrm>
        <a:custGeom>
          <a:avLst/>
          <a:gdLst/>
          <a:ahLst/>
          <a:cxnLst/>
          <a:rect l="0" t="0" r="0" b="0"/>
          <a:pathLst>
            <a:path>
              <a:moveTo>
                <a:pt x="0" y="19863"/>
              </a:moveTo>
              <a:lnTo>
                <a:pt x="793011" y="198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80F383-7C07-4782-84CC-1F886FE662C7}">
      <dsp:nvSpPr>
        <dsp:cNvPr id="0" name=""/>
        <dsp:cNvSpPr/>
      </dsp:nvSpPr>
      <dsp:spPr>
        <a:xfrm rot="1312308">
          <a:off x="2732414" y="2437070"/>
          <a:ext cx="566941" cy="39726"/>
        </a:xfrm>
        <a:custGeom>
          <a:avLst/>
          <a:gdLst/>
          <a:ahLst/>
          <a:cxnLst/>
          <a:rect l="0" t="0" r="0" b="0"/>
          <a:pathLst>
            <a:path>
              <a:moveTo>
                <a:pt x="0" y="19863"/>
              </a:moveTo>
              <a:lnTo>
                <a:pt x="566941" y="198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7116ED-2A44-4BAF-9548-355089C72110}">
      <dsp:nvSpPr>
        <dsp:cNvPr id="0" name=""/>
        <dsp:cNvSpPr/>
      </dsp:nvSpPr>
      <dsp:spPr>
        <a:xfrm rot="20287692">
          <a:off x="2732414" y="1784777"/>
          <a:ext cx="566941" cy="39726"/>
        </a:xfrm>
        <a:custGeom>
          <a:avLst/>
          <a:gdLst/>
          <a:ahLst/>
          <a:cxnLst/>
          <a:rect l="0" t="0" r="0" b="0"/>
          <a:pathLst>
            <a:path>
              <a:moveTo>
                <a:pt x="0" y="19863"/>
              </a:moveTo>
              <a:lnTo>
                <a:pt x="566941" y="198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0A3E40-DACE-4A73-AE8E-3C73275E7964}">
      <dsp:nvSpPr>
        <dsp:cNvPr id="0" name=""/>
        <dsp:cNvSpPr/>
      </dsp:nvSpPr>
      <dsp:spPr>
        <a:xfrm rot="17917511">
          <a:off x="2296724" y="1213479"/>
          <a:ext cx="793011" cy="39726"/>
        </a:xfrm>
        <a:custGeom>
          <a:avLst/>
          <a:gdLst/>
          <a:ahLst/>
          <a:cxnLst/>
          <a:rect l="0" t="0" r="0" b="0"/>
          <a:pathLst>
            <a:path>
              <a:moveTo>
                <a:pt x="0" y="19863"/>
              </a:moveTo>
              <a:lnTo>
                <a:pt x="793011" y="198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846AA6-311F-4B71-8ADD-D1C3502161C5}">
      <dsp:nvSpPr>
        <dsp:cNvPr id="0" name=""/>
        <dsp:cNvSpPr/>
      </dsp:nvSpPr>
      <dsp:spPr>
        <a:xfrm>
          <a:off x="1418553" y="1455994"/>
          <a:ext cx="1569724" cy="1569724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6584D3-D675-4B78-8053-6EE2DFE80EFC}">
      <dsp:nvSpPr>
        <dsp:cNvPr id="0" name=""/>
        <dsp:cNvSpPr/>
      </dsp:nvSpPr>
      <dsp:spPr>
        <a:xfrm>
          <a:off x="2637875" y="1025"/>
          <a:ext cx="941834" cy="9418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巡</a:t>
          </a:r>
          <a:endParaRPr lang="zh-TW" altLang="en-US" sz="4100" kern="1200" dirty="0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sp:txBody>
      <dsp:txXfrm>
        <a:off x="2775803" y="138953"/>
        <a:ext cx="665978" cy="665978"/>
      </dsp:txXfrm>
    </dsp:sp>
    <dsp:sp modelId="{505A164E-6FF7-410E-8E3C-123B2347A79A}">
      <dsp:nvSpPr>
        <dsp:cNvPr id="0" name=""/>
        <dsp:cNvSpPr/>
      </dsp:nvSpPr>
      <dsp:spPr>
        <a:xfrm>
          <a:off x="3673893" y="1025"/>
          <a:ext cx="1412751" cy="941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44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700" kern="1200" dirty="0" smtClean="0">
              <a:solidFill>
                <a:srgbClr val="FF0000"/>
              </a:solidFill>
              <a:latin typeface="文鼎注音窄字" panose="020B0602010101010101" pitchFamily="33" charset="-120"/>
              <a:ea typeface="文鼎注音窄字" panose="020B0602010101010101" pitchFamily="33" charset="-120"/>
            </a:rPr>
            <a:t>巡檢容器</a:t>
          </a:r>
          <a:endParaRPr lang="zh-TW" altLang="en-US" sz="3700" kern="1200" dirty="0">
            <a:solidFill>
              <a:srgbClr val="FF0000"/>
            </a:solidFill>
            <a:latin typeface="文鼎注音窄字" panose="020B0602010101010101" pitchFamily="33" charset="-120"/>
            <a:ea typeface="文鼎注音窄字" panose="020B0602010101010101" pitchFamily="33" charset="-120"/>
          </a:endParaRPr>
        </a:p>
      </dsp:txBody>
      <dsp:txXfrm>
        <a:off x="3673893" y="1025"/>
        <a:ext cx="1412751" cy="941834"/>
      </dsp:txXfrm>
    </dsp:sp>
    <dsp:sp modelId="{F8AB2AE9-9ED6-423D-8498-538376E985BB}">
      <dsp:nvSpPr>
        <dsp:cNvPr id="0" name=""/>
        <dsp:cNvSpPr/>
      </dsp:nvSpPr>
      <dsp:spPr>
        <a:xfrm>
          <a:off x="3245055" y="1052690"/>
          <a:ext cx="941834" cy="9418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倒</a:t>
          </a:r>
          <a:endParaRPr lang="zh-TW" altLang="en-US" sz="4100" kern="1200" dirty="0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sp:txBody>
      <dsp:txXfrm>
        <a:off x="3382983" y="1190618"/>
        <a:ext cx="665978" cy="665978"/>
      </dsp:txXfrm>
    </dsp:sp>
    <dsp:sp modelId="{E86866B8-F2C2-46A8-853C-4996426A6124}">
      <dsp:nvSpPr>
        <dsp:cNvPr id="0" name=""/>
        <dsp:cNvSpPr/>
      </dsp:nvSpPr>
      <dsp:spPr>
        <a:xfrm>
          <a:off x="4281073" y="1052690"/>
          <a:ext cx="1412751" cy="941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44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700" kern="1200" dirty="0" smtClean="0">
              <a:solidFill>
                <a:srgbClr val="FF0000"/>
              </a:solidFill>
              <a:latin typeface="文鼎注音窄字" panose="020B0602010101010101" pitchFamily="33" charset="-120"/>
              <a:ea typeface="文鼎注音窄字" panose="020B0602010101010101" pitchFamily="33" charset="-120"/>
            </a:rPr>
            <a:t>倒掉積水</a:t>
          </a:r>
          <a:endParaRPr lang="zh-TW" altLang="en-US" sz="3700" kern="1200" dirty="0">
            <a:solidFill>
              <a:srgbClr val="FF0000"/>
            </a:solidFill>
            <a:latin typeface="文鼎注音窄字" panose="020B0602010101010101" pitchFamily="33" charset="-120"/>
            <a:ea typeface="文鼎注音窄字" panose="020B0602010101010101" pitchFamily="33" charset="-120"/>
          </a:endParaRPr>
        </a:p>
      </dsp:txBody>
      <dsp:txXfrm>
        <a:off x="4281073" y="1052690"/>
        <a:ext cx="1412751" cy="941834"/>
      </dsp:txXfrm>
    </dsp:sp>
    <dsp:sp modelId="{E43F44F0-91BF-4D93-87CC-7EF5415E6792}">
      <dsp:nvSpPr>
        <dsp:cNvPr id="0" name=""/>
        <dsp:cNvSpPr/>
      </dsp:nvSpPr>
      <dsp:spPr>
        <a:xfrm>
          <a:off x="3245055" y="2267049"/>
          <a:ext cx="941834" cy="9418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清</a:t>
          </a:r>
          <a:endParaRPr lang="zh-TW" altLang="en-US" sz="4100" kern="1200" dirty="0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sp:txBody>
      <dsp:txXfrm>
        <a:off x="3382983" y="2404977"/>
        <a:ext cx="665978" cy="665978"/>
      </dsp:txXfrm>
    </dsp:sp>
    <dsp:sp modelId="{36598828-1855-4415-A263-87CA6B73DDC7}">
      <dsp:nvSpPr>
        <dsp:cNvPr id="0" name=""/>
        <dsp:cNvSpPr/>
      </dsp:nvSpPr>
      <dsp:spPr>
        <a:xfrm>
          <a:off x="4281073" y="2267049"/>
          <a:ext cx="1412751" cy="941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44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700" kern="1200" dirty="0" smtClean="0">
              <a:solidFill>
                <a:srgbClr val="FF0000"/>
              </a:solidFill>
              <a:latin typeface="文鼎注音窄字" panose="020B0602010101010101" pitchFamily="33" charset="-120"/>
              <a:ea typeface="文鼎注音窄字" panose="020B0602010101010101" pitchFamily="33" charset="-120"/>
            </a:rPr>
            <a:t>清潔容器</a:t>
          </a:r>
          <a:endParaRPr lang="zh-TW" altLang="en-US" sz="3700" kern="1200" dirty="0">
            <a:solidFill>
              <a:srgbClr val="FF0000"/>
            </a:solidFill>
            <a:latin typeface="文鼎注音窄字" panose="020B0602010101010101" pitchFamily="33" charset="-120"/>
            <a:ea typeface="文鼎注音窄字" panose="020B0602010101010101" pitchFamily="33" charset="-120"/>
          </a:endParaRPr>
        </a:p>
      </dsp:txBody>
      <dsp:txXfrm>
        <a:off x="4281073" y="2267049"/>
        <a:ext cx="1412751" cy="941834"/>
      </dsp:txXfrm>
    </dsp:sp>
    <dsp:sp modelId="{64C70966-E4AD-4A9B-B1CD-9C4478EDCB82}">
      <dsp:nvSpPr>
        <dsp:cNvPr id="0" name=""/>
        <dsp:cNvSpPr/>
      </dsp:nvSpPr>
      <dsp:spPr>
        <a:xfrm>
          <a:off x="2637875" y="3318715"/>
          <a:ext cx="941834" cy="9418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刷</a:t>
          </a:r>
          <a:endParaRPr lang="zh-TW" altLang="en-US" sz="4100" kern="1200" dirty="0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sp:txBody>
      <dsp:txXfrm>
        <a:off x="2775803" y="3456643"/>
        <a:ext cx="665978" cy="665978"/>
      </dsp:txXfrm>
    </dsp:sp>
    <dsp:sp modelId="{D0673D18-02A4-488E-A340-BC1FA018420A}">
      <dsp:nvSpPr>
        <dsp:cNvPr id="0" name=""/>
        <dsp:cNvSpPr/>
      </dsp:nvSpPr>
      <dsp:spPr>
        <a:xfrm>
          <a:off x="3673893" y="3318715"/>
          <a:ext cx="1412751" cy="941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44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700" kern="1200" dirty="0" smtClean="0">
              <a:solidFill>
                <a:srgbClr val="FF0000"/>
              </a:solidFill>
              <a:latin typeface="文鼎注音窄字" panose="020B0602010101010101" pitchFamily="33" charset="-120"/>
              <a:ea typeface="文鼎注音窄字" panose="020B0602010101010101" pitchFamily="33" charset="-120"/>
            </a:rPr>
            <a:t>刷除蟲卵</a:t>
          </a:r>
          <a:endParaRPr lang="zh-TW" altLang="en-US" sz="3700" kern="1200" dirty="0">
            <a:solidFill>
              <a:srgbClr val="FF0000"/>
            </a:solidFill>
            <a:latin typeface="文鼎注音窄字" panose="020B0602010101010101" pitchFamily="33" charset="-120"/>
            <a:ea typeface="文鼎注音窄字" panose="020B0602010101010101" pitchFamily="33" charset="-120"/>
          </a:endParaRPr>
        </a:p>
      </dsp:txBody>
      <dsp:txXfrm>
        <a:off x="3673893" y="3318715"/>
        <a:ext cx="1412751" cy="9418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1319348" y="2763532"/>
            <a:ext cx="5473337" cy="3082537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741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25917">
            <a:off x="1728221" y="3614550"/>
            <a:ext cx="1624046" cy="134349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741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40274">
            <a:off x="3466059" y="4115300"/>
            <a:ext cx="1612589" cy="1334020"/>
          </a:xfrm>
          <a:prstGeom prst="rect">
            <a:avLst/>
          </a:prstGeom>
        </p:spPr>
      </p:pic>
      <p:pic>
        <p:nvPicPr>
          <p:cNvPr id="24" name="圖片 2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9741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231" y="3216643"/>
            <a:ext cx="1499944" cy="1240834"/>
          </a:xfrm>
          <a:prstGeom prst="rect">
            <a:avLst/>
          </a:prstGeom>
        </p:spPr>
      </p:pic>
      <p:pic>
        <p:nvPicPr>
          <p:cNvPr id="25" name="圖片 24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9741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0465" y="2951712"/>
            <a:ext cx="1223606" cy="1012232"/>
          </a:xfrm>
          <a:prstGeom prst="rect">
            <a:avLst/>
          </a:prstGeom>
        </p:spPr>
      </p:pic>
      <p:pic>
        <p:nvPicPr>
          <p:cNvPr id="26" name="圖片 2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741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566" y="3806398"/>
            <a:ext cx="1691186" cy="1428804"/>
          </a:xfrm>
          <a:prstGeom prst="rect">
            <a:avLst/>
          </a:prstGeom>
        </p:spPr>
      </p:pic>
      <p:pic>
        <p:nvPicPr>
          <p:cNvPr id="27" name="圖片 26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9741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783" y="3739444"/>
            <a:ext cx="1366827" cy="1130712"/>
          </a:xfrm>
          <a:prstGeom prst="rect">
            <a:avLst/>
          </a:prstGeom>
        </p:spPr>
      </p:pic>
      <p:pic>
        <p:nvPicPr>
          <p:cNvPr id="28" name="圖片 2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741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2611" y="3893335"/>
            <a:ext cx="1883405" cy="1558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141260902"/>
              </p:ext>
            </p:extLst>
          </p:nvPr>
        </p:nvGraphicFramePr>
        <p:xfrm>
          <a:off x="927464" y="1240971"/>
          <a:ext cx="7112378" cy="4261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向右箭號 4"/>
          <p:cNvSpPr/>
          <p:nvPr/>
        </p:nvSpPr>
        <p:spPr>
          <a:xfrm>
            <a:off x="6713962" y="4284618"/>
            <a:ext cx="2651760" cy="1502228"/>
          </a:xfrm>
          <a:prstGeom prst="rightArrow">
            <a:avLst>
              <a:gd name="adj1" fmla="val 63954"/>
              <a:gd name="adj2" fmla="val 5000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dirty="0">
                <a:hlinkClick r:id="rId8"/>
              </a:rPr>
              <a:t>衛福部疾管</a:t>
            </a:r>
            <a:r>
              <a:rPr lang="zh-TW" altLang="en-US" dirty="0" smtClean="0">
                <a:hlinkClick r:id="rId8"/>
              </a:rPr>
              <a:t>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652</TotalTime>
  <Words>78</Words>
  <Application>Microsoft Office PowerPoint</Application>
  <PresentationFormat>如螢幕大小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文鼎注音窄字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2019-10-22T02:13:30Z</dcterms:modified>
</cp:coreProperties>
</file>