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F61A2D-BD5E-4A94-AC67-A268BC557304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62B433C-1050-4A0C-B8BA-09D1795CB3E2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巡</a:t>
          </a:r>
          <a:endParaRPr lang="zh-TW" dirty="0">
            <a:latin typeface="+mn-ea"/>
            <a:ea typeface="+mn-ea"/>
          </a:endParaRPr>
        </a:p>
      </dgm:t>
    </dgm:pt>
    <dgm:pt modelId="{28327E40-7019-43CA-8033-CCF9244154B1}" type="parTrans" cxnId="{5C1E4462-C6BF-4EC8-AA9E-534618CF2B68}">
      <dgm:prSet/>
      <dgm:spPr/>
      <dgm:t>
        <a:bodyPr/>
        <a:lstStyle/>
        <a:p>
          <a:endParaRPr lang="zh-TW" altLang="en-US"/>
        </a:p>
      </dgm:t>
    </dgm:pt>
    <dgm:pt modelId="{61FE9D46-4E9F-4383-BDC8-4A42C0E03D6F}" type="sibTrans" cxnId="{5C1E4462-C6BF-4EC8-AA9E-534618CF2B68}">
      <dgm:prSet/>
      <dgm:spPr/>
      <dgm:t>
        <a:bodyPr/>
        <a:lstStyle/>
        <a:p>
          <a:endParaRPr lang="zh-TW" altLang="en-US"/>
        </a:p>
      </dgm:t>
    </dgm:pt>
    <dgm:pt modelId="{0EE96370-12EB-4880-8B4A-F52F1CB570B2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巡檢容器</a:t>
          </a:r>
          <a:endParaRPr lang="zh-TW" dirty="0">
            <a:latin typeface="+mn-ea"/>
            <a:ea typeface="+mn-ea"/>
          </a:endParaRPr>
        </a:p>
      </dgm:t>
    </dgm:pt>
    <dgm:pt modelId="{25E1E056-E055-4CB9-A09E-D570E8DAF6F0}" type="parTrans" cxnId="{469423CB-7C8C-4946-9204-49F904D81975}">
      <dgm:prSet/>
      <dgm:spPr/>
      <dgm:t>
        <a:bodyPr/>
        <a:lstStyle/>
        <a:p>
          <a:endParaRPr lang="zh-TW" altLang="en-US"/>
        </a:p>
      </dgm:t>
    </dgm:pt>
    <dgm:pt modelId="{CAD1EAAB-FBEE-46B0-8D9C-EE07089C80D3}" type="sibTrans" cxnId="{469423CB-7C8C-4946-9204-49F904D81975}">
      <dgm:prSet/>
      <dgm:spPr/>
      <dgm:t>
        <a:bodyPr/>
        <a:lstStyle/>
        <a:p>
          <a:endParaRPr lang="zh-TW" altLang="en-US"/>
        </a:p>
      </dgm:t>
    </dgm:pt>
    <dgm:pt modelId="{EEEAB707-BC47-4CBA-B4F1-B4636FDAA205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倒</a:t>
          </a:r>
          <a:endParaRPr lang="zh-TW" dirty="0">
            <a:latin typeface="+mn-ea"/>
            <a:ea typeface="+mn-ea"/>
          </a:endParaRPr>
        </a:p>
      </dgm:t>
    </dgm:pt>
    <dgm:pt modelId="{ED18DB04-2E96-4BCA-9727-AEE39D6F956B}" type="parTrans" cxnId="{CBA1394F-D851-4BC2-B339-349BB9F49E26}">
      <dgm:prSet/>
      <dgm:spPr/>
      <dgm:t>
        <a:bodyPr/>
        <a:lstStyle/>
        <a:p>
          <a:endParaRPr lang="zh-TW" altLang="en-US"/>
        </a:p>
      </dgm:t>
    </dgm:pt>
    <dgm:pt modelId="{1DEA8196-2FEE-46FA-B4C2-20DF0A93F871}" type="sibTrans" cxnId="{CBA1394F-D851-4BC2-B339-349BB9F49E26}">
      <dgm:prSet/>
      <dgm:spPr/>
      <dgm:t>
        <a:bodyPr/>
        <a:lstStyle/>
        <a:p>
          <a:endParaRPr lang="zh-TW" altLang="en-US"/>
        </a:p>
      </dgm:t>
    </dgm:pt>
    <dgm:pt modelId="{95A0706F-FD2F-4AC5-A7D8-8D77D4C9ADF6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倒掉積水</a:t>
          </a:r>
          <a:endParaRPr lang="zh-TW" dirty="0">
            <a:latin typeface="+mn-ea"/>
            <a:ea typeface="+mn-ea"/>
          </a:endParaRPr>
        </a:p>
      </dgm:t>
    </dgm:pt>
    <dgm:pt modelId="{0E7D9D53-0EC5-4A28-B028-BAD4AE00E717}" type="parTrans" cxnId="{F481A633-3939-48B8-A601-311FB64B0C4D}">
      <dgm:prSet/>
      <dgm:spPr/>
      <dgm:t>
        <a:bodyPr/>
        <a:lstStyle/>
        <a:p>
          <a:endParaRPr lang="zh-TW" altLang="en-US"/>
        </a:p>
      </dgm:t>
    </dgm:pt>
    <dgm:pt modelId="{CD2D8DD2-DC7A-4DA5-834D-09D6050A7C9A}" type="sibTrans" cxnId="{F481A633-3939-48B8-A601-311FB64B0C4D}">
      <dgm:prSet/>
      <dgm:spPr/>
      <dgm:t>
        <a:bodyPr/>
        <a:lstStyle/>
        <a:p>
          <a:endParaRPr lang="zh-TW" altLang="en-US"/>
        </a:p>
      </dgm:t>
    </dgm:pt>
    <dgm:pt modelId="{D3E8129B-C806-4AAB-A5FF-02D1D29EA88C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清</a:t>
          </a:r>
          <a:endParaRPr lang="zh-TW" dirty="0">
            <a:latin typeface="+mn-ea"/>
            <a:ea typeface="+mn-ea"/>
          </a:endParaRPr>
        </a:p>
      </dgm:t>
    </dgm:pt>
    <dgm:pt modelId="{008C93D3-A45B-40CF-BDEE-D7159429A34A}" type="parTrans" cxnId="{FFD2C6FD-10B0-475D-AA91-2C275C48A48F}">
      <dgm:prSet/>
      <dgm:spPr/>
      <dgm:t>
        <a:bodyPr/>
        <a:lstStyle/>
        <a:p>
          <a:endParaRPr lang="zh-TW" altLang="en-US"/>
        </a:p>
      </dgm:t>
    </dgm:pt>
    <dgm:pt modelId="{B364AF9C-D2EA-42A6-9D79-A230901CDD42}" type="sibTrans" cxnId="{FFD2C6FD-10B0-475D-AA91-2C275C48A48F}">
      <dgm:prSet/>
      <dgm:spPr/>
      <dgm:t>
        <a:bodyPr/>
        <a:lstStyle/>
        <a:p>
          <a:endParaRPr lang="zh-TW" altLang="en-US"/>
        </a:p>
      </dgm:t>
    </dgm:pt>
    <dgm:pt modelId="{89FC53A0-0954-4BC3-8278-5223079202E0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清潔容器</a:t>
          </a:r>
          <a:endParaRPr lang="zh-TW" dirty="0">
            <a:latin typeface="+mn-ea"/>
            <a:ea typeface="+mn-ea"/>
          </a:endParaRPr>
        </a:p>
      </dgm:t>
    </dgm:pt>
    <dgm:pt modelId="{0267F6DD-8448-4222-97DD-85C580A8925A}" type="parTrans" cxnId="{F3769F60-7D0A-4BCC-9ED1-8FA8D9D010E6}">
      <dgm:prSet/>
      <dgm:spPr/>
      <dgm:t>
        <a:bodyPr/>
        <a:lstStyle/>
        <a:p>
          <a:endParaRPr lang="zh-TW" altLang="en-US"/>
        </a:p>
      </dgm:t>
    </dgm:pt>
    <dgm:pt modelId="{CE44C12D-22D6-482A-927F-BC9CB251D0DB}" type="sibTrans" cxnId="{F3769F60-7D0A-4BCC-9ED1-8FA8D9D010E6}">
      <dgm:prSet/>
      <dgm:spPr/>
      <dgm:t>
        <a:bodyPr/>
        <a:lstStyle/>
        <a:p>
          <a:endParaRPr lang="zh-TW" altLang="en-US"/>
        </a:p>
      </dgm:t>
    </dgm:pt>
    <dgm:pt modelId="{5B50D83C-09CB-41C9-8FCA-CB5B84016759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刷</a:t>
          </a:r>
          <a:endParaRPr lang="zh-TW" dirty="0">
            <a:latin typeface="+mn-ea"/>
            <a:ea typeface="+mn-ea"/>
          </a:endParaRPr>
        </a:p>
      </dgm:t>
    </dgm:pt>
    <dgm:pt modelId="{72245851-6B45-44FE-B2B4-83BDFE4FE0FF}" type="parTrans" cxnId="{2AA057DC-0444-469B-9B42-C1D5C23A1ED9}">
      <dgm:prSet/>
      <dgm:spPr/>
      <dgm:t>
        <a:bodyPr/>
        <a:lstStyle/>
        <a:p>
          <a:endParaRPr lang="zh-TW" altLang="en-US"/>
        </a:p>
      </dgm:t>
    </dgm:pt>
    <dgm:pt modelId="{2E2B56D5-0C60-4CFA-88E8-5F41A0C5D027}" type="sibTrans" cxnId="{2AA057DC-0444-469B-9B42-C1D5C23A1ED9}">
      <dgm:prSet/>
      <dgm:spPr/>
      <dgm:t>
        <a:bodyPr/>
        <a:lstStyle/>
        <a:p>
          <a:endParaRPr lang="zh-TW" altLang="en-US"/>
        </a:p>
      </dgm:t>
    </dgm:pt>
    <dgm:pt modelId="{B1688BF3-1FBD-4ECB-9CE3-76CF764C88F3}">
      <dgm:prSet/>
      <dgm:spPr/>
      <dgm:t>
        <a:bodyPr/>
        <a:lstStyle/>
        <a:p>
          <a:pPr rtl="0"/>
          <a:r>
            <a:rPr lang="zh-TW" dirty="0" smtClean="0">
              <a:latin typeface="+mn-ea"/>
              <a:ea typeface="+mn-ea"/>
            </a:rPr>
            <a:t>刷除蟲卵</a:t>
          </a:r>
          <a:endParaRPr lang="zh-TW" dirty="0">
            <a:latin typeface="+mn-ea"/>
            <a:ea typeface="+mn-ea"/>
          </a:endParaRPr>
        </a:p>
      </dgm:t>
    </dgm:pt>
    <dgm:pt modelId="{BE413611-B50E-43EC-8170-40AA9E7ACD38}" type="parTrans" cxnId="{9AB619BA-2A83-4B10-9523-5ACB38AD9FDA}">
      <dgm:prSet/>
      <dgm:spPr/>
      <dgm:t>
        <a:bodyPr/>
        <a:lstStyle/>
        <a:p>
          <a:endParaRPr lang="zh-TW" altLang="en-US"/>
        </a:p>
      </dgm:t>
    </dgm:pt>
    <dgm:pt modelId="{0892D04F-B23E-4712-BD5C-10C82F4E0E62}" type="sibTrans" cxnId="{9AB619BA-2A83-4B10-9523-5ACB38AD9FDA}">
      <dgm:prSet/>
      <dgm:spPr/>
      <dgm:t>
        <a:bodyPr/>
        <a:lstStyle/>
        <a:p>
          <a:endParaRPr lang="zh-TW" altLang="en-US"/>
        </a:p>
      </dgm:t>
    </dgm:pt>
    <dgm:pt modelId="{F3E94470-A47F-4573-BDD4-86C91F7D976E}" type="pres">
      <dgm:prSet presAssocID="{9CF61A2D-BD5E-4A94-AC67-A268BC55730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D0E25BA-FAC5-41CA-B8CB-C68A4EE09CD0}" type="pres">
      <dgm:prSet presAssocID="{9CF61A2D-BD5E-4A94-AC67-A268BC557304}" presName="cycle" presStyleCnt="0"/>
      <dgm:spPr/>
    </dgm:pt>
    <dgm:pt modelId="{2F15567C-E995-4AE7-B36A-DCA9D1BA6B98}" type="pres">
      <dgm:prSet presAssocID="{9CF61A2D-BD5E-4A94-AC67-A268BC557304}" presName="centerShape" presStyleCnt="0"/>
      <dgm:spPr/>
    </dgm:pt>
    <dgm:pt modelId="{A523FB71-598A-4AA5-9643-1441E1918F29}" type="pres">
      <dgm:prSet presAssocID="{9CF61A2D-BD5E-4A94-AC67-A268BC557304}" presName="connSite" presStyleLbl="node1" presStyleIdx="0" presStyleCnt="5"/>
      <dgm:spPr/>
    </dgm:pt>
    <dgm:pt modelId="{7F28D0ED-4EE2-47B9-AB09-168B3723764F}" type="pres">
      <dgm:prSet presAssocID="{9CF61A2D-BD5E-4A94-AC67-A268BC557304}" presName="visible" presStyleLbl="node1" presStyleIdx="0" presStyleCnt="5" custLinFactNeighborX="-17888" custLinFactNeighborY="-335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86BBBB1-9227-448B-BF98-FF5369AF3E3E}" type="pres">
      <dgm:prSet presAssocID="{28327E40-7019-43CA-8033-CCF9244154B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4EDF875-8AFD-4BCC-8A41-7822489B5149}" type="pres">
      <dgm:prSet presAssocID="{F62B433C-1050-4A0C-B8BA-09D1795CB3E2}" presName="node" presStyleCnt="0"/>
      <dgm:spPr/>
    </dgm:pt>
    <dgm:pt modelId="{5F11A218-FADA-4B8B-82B2-D1BFDC6C3E8D}" type="pres">
      <dgm:prSet presAssocID="{F62B433C-1050-4A0C-B8BA-09D1795CB3E2}" presName="parentNode" presStyleLbl="node1" presStyleIdx="1" presStyleCnt="5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94E394-9E20-4058-B4A0-567E813A3784}" type="pres">
      <dgm:prSet presAssocID="{F62B433C-1050-4A0C-B8BA-09D1795CB3E2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A0D1F0-B4BF-468F-9912-041022DD4E51}" type="pres">
      <dgm:prSet presAssocID="{ED18DB04-2E96-4BCA-9727-AEE39D6F956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5DE5FC6-FBAD-4B95-820A-FDD4ACEDA741}" type="pres">
      <dgm:prSet presAssocID="{EEEAB707-BC47-4CBA-B4F1-B4636FDAA205}" presName="node" presStyleCnt="0"/>
      <dgm:spPr/>
    </dgm:pt>
    <dgm:pt modelId="{387E63A8-EC88-486A-9C6E-32E69D0161B2}" type="pres">
      <dgm:prSet presAssocID="{EEEAB707-BC47-4CBA-B4F1-B4636FDAA205}" presName="parentNode" presStyleLbl="node1" presStyleIdx="2" presStyleCnt="5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A69BE0-27ED-4C5D-8AC9-CE37D74048FC}" type="pres">
      <dgm:prSet presAssocID="{EEEAB707-BC47-4CBA-B4F1-B4636FDAA20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3176E6-3388-4E13-AE9C-C14696555FAE}" type="pres">
      <dgm:prSet presAssocID="{008C93D3-A45B-40CF-BDEE-D7159429A34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FB777F0-0204-45FF-AEEE-F6838B4C3016}" type="pres">
      <dgm:prSet presAssocID="{D3E8129B-C806-4AAB-A5FF-02D1D29EA88C}" presName="node" presStyleCnt="0"/>
      <dgm:spPr/>
    </dgm:pt>
    <dgm:pt modelId="{17253761-7F50-4BBD-B1F5-2A2FF0965F62}" type="pres">
      <dgm:prSet presAssocID="{D3E8129B-C806-4AAB-A5FF-02D1D29EA88C}" presName="parentNode" presStyleLbl="node1" presStyleIdx="3" presStyleCnt="5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3A61C2-BD50-41F4-A40E-1B3504CBCD0F}" type="pres">
      <dgm:prSet presAssocID="{D3E8129B-C806-4AAB-A5FF-02D1D29EA88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A325A7-F9C3-475A-9CAD-A2F2EE3E9899}" type="pres">
      <dgm:prSet presAssocID="{72245851-6B45-44FE-B2B4-83BDFE4FE0F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3E28CB79-C717-4957-9270-3FD9F5C7F927}" type="pres">
      <dgm:prSet presAssocID="{5B50D83C-09CB-41C9-8FCA-CB5B84016759}" presName="node" presStyleCnt="0"/>
      <dgm:spPr/>
    </dgm:pt>
    <dgm:pt modelId="{03822B88-562D-4F0B-A30F-F9FDCFAD52E4}" type="pres">
      <dgm:prSet presAssocID="{5B50D83C-09CB-41C9-8FCA-CB5B84016759}" presName="parentNode" presStyleLbl="node1" presStyleIdx="4" presStyleCnt="5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A70931-34CA-48BD-86D4-B3BAB80F7912}" type="pres">
      <dgm:prSet presAssocID="{5B50D83C-09CB-41C9-8FCA-CB5B8401675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ACDB728-E80B-4EE2-82C1-FB8D25168008}" type="presOf" srcId="{9CF61A2D-BD5E-4A94-AC67-A268BC557304}" destId="{F3E94470-A47F-4573-BDD4-86C91F7D976E}" srcOrd="0" destOrd="0" presId="urn:microsoft.com/office/officeart/2005/8/layout/radial2"/>
    <dgm:cxn modelId="{F481A633-3939-48B8-A601-311FB64B0C4D}" srcId="{EEEAB707-BC47-4CBA-B4F1-B4636FDAA205}" destId="{95A0706F-FD2F-4AC5-A7D8-8D77D4C9ADF6}" srcOrd="0" destOrd="0" parTransId="{0E7D9D53-0EC5-4A28-B028-BAD4AE00E717}" sibTransId="{CD2D8DD2-DC7A-4DA5-834D-09D6050A7C9A}"/>
    <dgm:cxn modelId="{F0B67185-964B-4CA1-8E3A-A1131251D88C}" type="presOf" srcId="{D3E8129B-C806-4AAB-A5FF-02D1D29EA88C}" destId="{17253761-7F50-4BBD-B1F5-2A2FF0965F62}" srcOrd="0" destOrd="0" presId="urn:microsoft.com/office/officeart/2005/8/layout/radial2"/>
    <dgm:cxn modelId="{F61F85A1-B5B8-4072-93BA-848FB2FF1F72}" type="presOf" srcId="{008C93D3-A45B-40CF-BDEE-D7159429A34A}" destId="{BB3176E6-3388-4E13-AE9C-C14696555FAE}" srcOrd="0" destOrd="0" presId="urn:microsoft.com/office/officeart/2005/8/layout/radial2"/>
    <dgm:cxn modelId="{F3769F60-7D0A-4BCC-9ED1-8FA8D9D010E6}" srcId="{D3E8129B-C806-4AAB-A5FF-02D1D29EA88C}" destId="{89FC53A0-0954-4BC3-8278-5223079202E0}" srcOrd="0" destOrd="0" parTransId="{0267F6DD-8448-4222-97DD-85C580A8925A}" sibTransId="{CE44C12D-22D6-482A-927F-BC9CB251D0DB}"/>
    <dgm:cxn modelId="{538D69C8-6F52-4D93-BAE7-CB4A21855A60}" type="presOf" srcId="{EEEAB707-BC47-4CBA-B4F1-B4636FDAA205}" destId="{387E63A8-EC88-486A-9C6E-32E69D0161B2}" srcOrd="0" destOrd="0" presId="urn:microsoft.com/office/officeart/2005/8/layout/radial2"/>
    <dgm:cxn modelId="{1B1B58C1-9CBF-4D30-849F-988749F3E0C8}" type="presOf" srcId="{0EE96370-12EB-4880-8B4A-F52F1CB570B2}" destId="{4C94E394-9E20-4058-B4A0-567E813A3784}" srcOrd="0" destOrd="0" presId="urn:microsoft.com/office/officeart/2005/8/layout/radial2"/>
    <dgm:cxn modelId="{83EB0369-6AA3-4571-A3C0-5A6A3C25FB4D}" type="presOf" srcId="{72245851-6B45-44FE-B2B4-83BDFE4FE0FF}" destId="{0BA325A7-F9C3-475A-9CAD-A2F2EE3E9899}" srcOrd="0" destOrd="0" presId="urn:microsoft.com/office/officeart/2005/8/layout/radial2"/>
    <dgm:cxn modelId="{9AB619BA-2A83-4B10-9523-5ACB38AD9FDA}" srcId="{5B50D83C-09CB-41C9-8FCA-CB5B84016759}" destId="{B1688BF3-1FBD-4ECB-9CE3-76CF764C88F3}" srcOrd="0" destOrd="0" parTransId="{BE413611-B50E-43EC-8170-40AA9E7ACD38}" sibTransId="{0892D04F-B23E-4712-BD5C-10C82F4E0E62}"/>
    <dgm:cxn modelId="{CBA1394F-D851-4BC2-B339-349BB9F49E26}" srcId="{9CF61A2D-BD5E-4A94-AC67-A268BC557304}" destId="{EEEAB707-BC47-4CBA-B4F1-B4636FDAA205}" srcOrd="1" destOrd="0" parTransId="{ED18DB04-2E96-4BCA-9727-AEE39D6F956B}" sibTransId="{1DEA8196-2FEE-46FA-B4C2-20DF0A93F871}"/>
    <dgm:cxn modelId="{94930705-F662-494F-8B0C-7E4B12697521}" type="presOf" srcId="{5B50D83C-09CB-41C9-8FCA-CB5B84016759}" destId="{03822B88-562D-4F0B-A30F-F9FDCFAD52E4}" srcOrd="0" destOrd="0" presId="urn:microsoft.com/office/officeart/2005/8/layout/radial2"/>
    <dgm:cxn modelId="{53794843-B8C9-4D5D-930C-9202DCECEC68}" type="presOf" srcId="{F62B433C-1050-4A0C-B8BA-09D1795CB3E2}" destId="{5F11A218-FADA-4B8B-82B2-D1BFDC6C3E8D}" srcOrd="0" destOrd="0" presId="urn:microsoft.com/office/officeart/2005/8/layout/radial2"/>
    <dgm:cxn modelId="{469423CB-7C8C-4946-9204-49F904D81975}" srcId="{F62B433C-1050-4A0C-B8BA-09D1795CB3E2}" destId="{0EE96370-12EB-4880-8B4A-F52F1CB570B2}" srcOrd="0" destOrd="0" parTransId="{25E1E056-E055-4CB9-A09E-D570E8DAF6F0}" sibTransId="{CAD1EAAB-FBEE-46B0-8D9C-EE07089C80D3}"/>
    <dgm:cxn modelId="{6EB0C233-42F1-4882-B523-AA5F776CF285}" type="presOf" srcId="{89FC53A0-0954-4BC3-8278-5223079202E0}" destId="{B13A61C2-BD50-41F4-A40E-1B3504CBCD0F}" srcOrd="0" destOrd="0" presId="urn:microsoft.com/office/officeart/2005/8/layout/radial2"/>
    <dgm:cxn modelId="{FFD2C6FD-10B0-475D-AA91-2C275C48A48F}" srcId="{9CF61A2D-BD5E-4A94-AC67-A268BC557304}" destId="{D3E8129B-C806-4AAB-A5FF-02D1D29EA88C}" srcOrd="2" destOrd="0" parTransId="{008C93D3-A45B-40CF-BDEE-D7159429A34A}" sibTransId="{B364AF9C-D2EA-42A6-9D79-A230901CDD42}"/>
    <dgm:cxn modelId="{1206DF76-8225-4009-97D0-C56D88530D4F}" type="presOf" srcId="{28327E40-7019-43CA-8033-CCF9244154B1}" destId="{986BBBB1-9227-448B-BF98-FF5369AF3E3E}" srcOrd="0" destOrd="0" presId="urn:microsoft.com/office/officeart/2005/8/layout/radial2"/>
    <dgm:cxn modelId="{D9DF70E4-AAC6-4154-9D33-48462B39F3DE}" type="presOf" srcId="{95A0706F-FD2F-4AC5-A7D8-8D77D4C9ADF6}" destId="{23A69BE0-27ED-4C5D-8AC9-CE37D74048FC}" srcOrd="0" destOrd="0" presId="urn:microsoft.com/office/officeart/2005/8/layout/radial2"/>
    <dgm:cxn modelId="{E3C06E74-E7F1-4AE8-97FF-C07240CDF236}" type="presOf" srcId="{B1688BF3-1FBD-4ECB-9CE3-76CF764C88F3}" destId="{AEA70931-34CA-48BD-86D4-B3BAB80F7912}" srcOrd="0" destOrd="0" presId="urn:microsoft.com/office/officeart/2005/8/layout/radial2"/>
    <dgm:cxn modelId="{2AA057DC-0444-469B-9B42-C1D5C23A1ED9}" srcId="{9CF61A2D-BD5E-4A94-AC67-A268BC557304}" destId="{5B50D83C-09CB-41C9-8FCA-CB5B84016759}" srcOrd="3" destOrd="0" parTransId="{72245851-6B45-44FE-B2B4-83BDFE4FE0FF}" sibTransId="{2E2B56D5-0C60-4CFA-88E8-5F41A0C5D027}"/>
    <dgm:cxn modelId="{2527214D-AC72-46E2-B131-8B6D5A913A52}" type="presOf" srcId="{ED18DB04-2E96-4BCA-9727-AEE39D6F956B}" destId="{EAA0D1F0-B4BF-468F-9912-041022DD4E51}" srcOrd="0" destOrd="0" presId="urn:microsoft.com/office/officeart/2005/8/layout/radial2"/>
    <dgm:cxn modelId="{5C1E4462-C6BF-4EC8-AA9E-534618CF2B68}" srcId="{9CF61A2D-BD5E-4A94-AC67-A268BC557304}" destId="{F62B433C-1050-4A0C-B8BA-09D1795CB3E2}" srcOrd="0" destOrd="0" parTransId="{28327E40-7019-43CA-8033-CCF9244154B1}" sibTransId="{61FE9D46-4E9F-4383-BDC8-4A42C0E03D6F}"/>
    <dgm:cxn modelId="{6DB182FD-742C-427A-8174-F5048565F8A8}" type="presParOf" srcId="{F3E94470-A47F-4573-BDD4-86C91F7D976E}" destId="{BD0E25BA-FAC5-41CA-B8CB-C68A4EE09CD0}" srcOrd="0" destOrd="0" presId="urn:microsoft.com/office/officeart/2005/8/layout/radial2"/>
    <dgm:cxn modelId="{329F2010-EC4B-4B8B-8F15-AC53E54611A9}" type="presParOf" srcId="{BD0E25BA-FAC5-41CA-B8CB-C68A4EE09CD0}" destId="{2F15567C-E995-4AE7-B36A-DCA9D1BA6B98}" srcOrd="0" destOrd="0" presId="urn:microsoft.com/office/officeart/2005/8/layout/radial2"/>
    <dgm:cxn modelId="{3E003ACE-4AA7-4A77-BF2D-88F1E13355F1}" type="presParOf" srcId="{2F15567C-E995-4AE7-B36A-DCA9D1BA6B98}" destId="{A523FB71-598A-4AA5-9643-1441E1918F29}" srcOrd="0" destOrd="0" presId="urn:microsoft.com/office/officeart/2005/8/layout/radial2"/>
    <dgm:cxn modelId="{AA19E26E-B7F9-418A-B3DF-DE3B5F9A3B4A}" type="presParOf" srcId="{2F15567C-E995-4AE7-B36A-DCA9D1BA6B98}" destId="{7F28D0ED-4EE2-47B9-AB09-168B3723764F}" srcOrd="1" destOrd="0" presId="urn:microsoft.com/office/officeart/2005/8/layout/radial2"/>
    <dgm:cxn modelId="{84CDE332-8FC8-4F77-848C-DF91676EB9B7}" type="presParOf" srcId="{BD0E25BA-FAC5-41CA-B8CB-C68A4EE09CD0}" destId="{986BBBB1-9227-448B-BF98-FF5369AF3E3E}" srcOrd="1" destOrd="0" presId="urn:microsoft.com/office/officeart/2005/8/layout/radial2"/>
    <dgm:cxn modelId="{44DD5F70-1EC2-4550-92CA-B6862E71FE91}" type="presParOf" srcId="{BD0E25BA-FAC5-41CA-B8CB-C68A4EE09CD0}" destId="{D4EDF875-8AFD-4BCC-8A41-7822489B5149}" srcOrd="2" destOrd="0" presId="urn:microsoft.com/office/officeart/2005/8/layout/radial2"/>
    <dgm:cxn modelId="{1426700E-E813-4D79-91A0-B119F1B22FAB}" type="presParOf" srcId="{D4EDF875-8AFD-4BCC-8A41-7822489B5149}" destId="{5F11A218-FADA-4B8B-82B2-D1BFDC6C3E8D}" srcOrd="0" destOrd="0" presId="urn:microsoft.com/office/officeart/2005/8/layout/radial2"/>
    <dgm:cxn modelId="{E01B05E3-1FD3-447E-A19B-CAB74AE6CD64}" type="presParOf" srcId="{D4EDF875-8AFD-4BCC-8A41-7822489B5149}" destId="{4C94E394-9E20-4058-B4A0-567E813A3784}" srcOrd="1" destOrd="0" presId="urn:microsoft.com/office/officeart/2005/8/layout/radial2"/>
    <dgm:cxn modelId="{36C41A4D-4CC9-4BDC-96BA-78C2D6BB887F}" type="presParOf" srcId="{BD0E25BA-FAC5-41CA-B8CB-C68A4EE09CD0}" destId="{EAA0D1F0-B4BF-468F-9912-041022DD4E51}" srcOrd="3" destOrd="0" presId="urn:microsoft.com/office/officeart/2005/8/layout/radial2"/>
    <dgm:cxn modelId="{2CDB9F35-3CA7-4E44-A3F0-BB5F5FFFA46C}" type="presParOf" srcId="{BD0E25BA-FAC5-41CA-B8CB-C68A4EE09CD0}" destId="{65DE5FC6-FBAD-4B95-820A-FDD4ACEDA741}" srcOrd="4" destOrd="0" presId="urn:microsoft.com/office/officeart/2005/8/layout/radial2"/>
    <dgm:cxn modelId="{5574A1EE-3602-43B3-8FAF-D6C350BBC4A3}" type="presParOf" srcId="{65DE5FC6-FBAD-4B95-820A-FDD4ACEDA741}" destId="{387E63A8-EC88-486A-9C6E-32E69D0161B2}" srcOrd="0" destOrd="0" presId="urn:microsoft.com/office/officeart/2005/8/layout/radial2"/>
    <dgm:cxn modelId="{7B0ED933-40EE-4FAB-BDB5-65B3E000E585}" type="presParOf" srcId="{65DE5FC6-FBAD-4B95-820A-FDD4ACEDA741}" destId="{23A69BE0-27ED-4C5D-8AC9-CE37D74048FC}" srcOrd="1" destOrd="0" presId="urn:microsoft.com/office/officeart/2005/8/layout/radial2"/>
    <dgm:cxn modelId="{666F016B-3D5E-4C8E-837F-8614311BE557}" type="presParOf" srcId="{BD0E25BA-FAC5-41CA-B8CB-C68A4EE09CD0}" destId="{BB3176E6-3388-4E13-AE9C-C14696555FAE}" srcOrd="5" destOrd="0" presId="urn:microsoft.com/office/officeart/2005/8/layout/radial2"/>
    <dgm:cxn modelId="{8211AC75-F346-4CEB-A5F5-A93A3EA6D032}" type="presParOf" srcId="{BD0E25BA-FAC5-41CA-B8CB-C68A4EE09CD0}" destId="{EFB777F0-0204-45FF-AEEE-F6838B4C3016}" srcOrd="6" destOrd="0" presId="urn:microsoft.com/office/officeart/2005/8/layout/radial2"/>
    <dgm:cxn modelId="{3CC9A9EE-09EB-4DBE-B162-B6914251A0DD}" type="presParOf" srcId="{EFB777F0-0204-45FF-AEEE-F6838B4C3016}" destId="{17253761-7F50-4BBD-B1F5-2A2FF0965F62}" srcOrd="0" destOrd="0" presId="urn:microsoft.com/office/officeart/2005/8/layout/radial2"/>
    <dgm:cxn modelId="{5780C804-09D5-483C-AFE8-017EDB9D51BC}" type="presParOf" srcId="{EFB777F0-0204-45FF-AEEE-F6838B4C3016}" destId="{B13A61C2-BD50-41F4-A40E-1B3504CBCD0F}" srcOrd="1" destOrd="0" presId="urn:microsoft.com/office/officeart/2005/8/layout/radial2"/>
    <dgm:cxn modelId="{27D9E9F9-05DD-48DC-98DA-F9E1DB857774}" type="presParOf" srcId="{BD0E25BA-FAC5-41CA-B8CB-C68A4EE09CD0}" destId="{0BA325A7-F9C3-475A-9CAD-A2F2EE3E9899}" srcOrd="7" destOrd="0" presId="urn:microsoft.com/office/officeart/2005/8/layout/radial2"/>
    <dgm:cxn modelId="{F7C3B1AA-CFD3-48C4-80F4-AE3EB8C2AE8B}" type="presParOf" srcId="{BD0E25BA-FAC5-41CA-B8CB-C68A4EE09CD0}" destId="{3E28CB79-C717-4957-9270-3FD9F5C7F927}" srcOrd="8" destOrd="0" presId="urn:microsoft.com/office/officeart/2005/8/layout/radial2"/>
    <dgm:cxn modelId="{82DE1591-987D-4F42-BC73-B65EA6EE9EA2}" type="presParOf" srcId="{3E28CB79-C717-4957-9270-3FD9F5C7F927}" destId="{03822B88-562D-4F0B-A30F-F9FDCFAD52E4}" srcOrd="0" destOrd="0" presId="urn:microsoft.com/office/officeart/2005/8/layout/radial2"/>
    <dgm:cxn modelId="{E4802147-B514-4506-9A70-A033FDB9F99C}" type="presParOf" srcId="{3E28CB79-C717-4957-9270-3FD9F5C7F927}" destId="{AEA70931-34CA-48BD-86D4-B3BAB80F791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325A7-F9C3-475A-9CAD-A2F2EE3E9899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176E6-3388-4E13-AE9C-C14696555FAE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0D1F0-B4BF-468F-9912-041022DD4E51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6BBBB1-9227-448B-BF98-FF5369AF3E3E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8D0ED-4EE2-47B9-AB09-168B3723764F}">
      <dsp:nvSpPr>
        <dsp:cNvPr id="0" name=""/>
        <dsp:cNvSpPr/>
      </dsp:nvSpPr>
      <dsp:spPr>
        <a:xfrm>
          <a:off x="1125804" y="961631"/>
          <a:ext cx="1168455" cy="116845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11A218-FADA-4B8B-82B2-D1BFDC6C3E8D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+mn-ea"/>
              <a:ea typeface="+mn-ea"/>
            </a:rPr>
            <a:t>巡</a:t>
          </a:r>
          <a:endParaRPr lang="zh-TW" sz="2900" kern="1200" dirty="0">
            <a:latin typeface="+mn-ea"/>
            <a:ea typeface="+mn-ea"/>
          </a:endParaRPr>
        </a:p>
      </dsp:txBody>
      <dsp:txXfrm>
        <a:off x="2344256" y="103246"/>
        <a:ext cx="495733" cy="495733"/>
      </dsp:txXfrm>
    </dsp:sp>
    <dsp:sp modelId="{4C94E394-9E20-4058-B4A0-567E813A3784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+mn-ea"/>
              <a:ea typeface="+mn-ea"/>
            </a:rPr>
            <a:t>巡檢容器</a:t>
          </a:r>
          <a:endParaRPr lang="zh-TW" sz="2300" kern="1200" dirty="0">
            <a:latin typeface="+mn-ea"/>
            <a:ea typeface="+mn-ea"/>
          </a:endParaRPr>
        </a:p>
      </dsp:txBody>
      <dsp:txXfrm>
        <a:off x="3012766" y="576"/>
        <a:ext cx="1051609" cy="701073"/>
      </dsp:txXfrm>
    </dsp:sp>
    <dsp:sp modelId="{387E63A8-EC88-486A-9C6E-32E69D0161B2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+mn-ea"/>
              <a:ea typeface="+mn-ea"/>
            </a:rPr>
            <a:t>倒</a:t>
          </a:r>
          <a:endParaRPr lang="zh-TW" sz="2900" kern="1200" dirty="0">
            <a:latin typeface="+mn-ea"/>
            <a:ea typeface="+mn-ea"/>
          </a:endParaRPr>
        </a:p>
      </dsp:txBody>
      <dsp:txXfrm>
        <a:off x="2795908" y="885530"/>
        <a:ext cx="495733" cy="495733"/>
      </dsp:txXfrm>
    </dsp:sp>
    <dsp:sp modelId="{23A69BE0-27ED-4C5D-8AC9-CE37D74048FC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+mn-ea"/>
              <a:ea typeface="+mn-ea"/>
            </a:rPr>
            <a:t>倒掉積水</a:t>
          </a:r>
          <a:endParaRPr lang="zh-TW" sz="2300" kern="1200" dirty="0">
            <a:latin typeface="+mn-ea"/>
            <a:ea typeface="+mn-ea"/>
          </a:endParaRPr>
        </a:p>
      </dsp:txBody>
      <dsp:txXfrm>
        <a:off x="3464419" y="782860"/>
        <a:ext cx="1051609" cy="701073"/>
      </dsp:txXfrm>
    </dsp:sp>
    <dsp:sp modelId="{17253761-7F50-4BBD-B1F5-2A2FF0965F62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+mn-ea"/>
              <a:ea typeface="+mn-ea"/>
            </a:rPr>
            <a:t>清</a:t>
          </a:r>
          <a:endParaRPr lang="zh-TW" sz="2900" kern="1200" dirty="0">
            <a:latin typeface="+mn-ea"/>
            <a:ea typeface="+mn-ea"/>
          </a:endParaRPr>
        </a:p>
      </dsp:txBody>
      <dsp:txXfrm>
        <a:off x="2795908" y="1788835"/>
        <a:ext cx="495733" cy="495733"/>
      </dsp:txXfrm>
    </dsp:sp>
    <dsp:sp modelId="{B13A61C2-BD50-41F4-A40E-1B3504CBCD0F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+mn-ea"/>
              <a:ea typeface="+mn-ea"/>
            </a:rPr>
            <a:t>清潔容器</a:t>
          </a:r>
          <a:endParaRPr lang="zh-TW" sz="2300" kern="1200" dirty="0">
            <a:latin typeface="+mn-ea"/>
            <a:ea typeface="+mn-ea"/>
          </a:endParaRPr>
        </a:p>
      </dsp:txBody>
      <dsp:txXfrm>
        <a:off x="3464419" y="1686165"/>
        <a:ext cx="1051609" cy="701073"/>
      </dsp:txXfrm>
    </dsp:sp>
    <dsp:sp modelId="{03822B88-562D-4F0B-A30F-F9FDCFAD52E4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>
              <a:latin typeface="+mn-ea"/>
              <a:ea typeface="+mn-ea"/>
            </a:rPr>
            <a:t>刷</a:t>
          </a:r>
          <a:endParaRPr lang="zh-TW" sz="2900" kern="1200" dirty="0">
            <a:latin typeface="+mn-ea"/>
            <a:ea typeface="+mn-ea"/>
          </a:endParaRPr>
        </a:p>
      </dsp:txBody>
      <dsp:txXfrm>
        <a:off x="2344256" y="2571119"/>
        <a:ext cx="495733" cy="495733"/>
      </dsp:txXfrm>
    </dsp:sp>
    <dsp:sp modelId="{AEA70931-34CA-48BD-86D4-B3BAB80F7912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+mn-ea"/>
              <a:ea typeface="+mn-ea"/>
            </a:rPr>
            <a:t>刷除蟲卵</a:t>
          </a:r>
          <a:endParaRPr lang="zh-TW" sz="2300" kern="1200" dirty="0">
            <a:latin typeface="+mn-ea"/>
            <a:ea typeface="+mn-ea"/>
          </a:endParaRPr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483096" y="5627351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51760" y="2272937"/>
            <a:ext cx="3019067" cy="3074208"/>
          </a:xfrm>
          <a:prstGeom prst="noSmoking">
            <a:avLst>
              <a:gd name="adj" fmla="val 9900"/>
            </a:avLst>
          </a:prstGeom>
          <a:solidFill>
            <a:srgbClr val="FF0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28" b="97406" l="2790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617" y="3798027"/>
            <a:ext cx="1157298" cy="95358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28" b="97406" l="2790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776" y="3179841"/>
            <a:ext cx="902588" cy="74370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728" b="97406" l="2790" r="8980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36357" flipV="1">
            <a:off x="3849130" y="2595506"/>
            <a:ext cx="1071123" cy="88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20241900"/>
              </p:ext>
            </p:extLst>
          </p:nvPr>
        </p:nvGraphicFramePr>
        <p:xfrm>
          <a:off x="2448076" y="239776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18366" y="5107577"/>
            <a:ext cx="2625634" cy="1347206"/>
          </a:xfrm>
          <a:prstGeom prst="rightArrow">
            <a:avLst>
              <a:gd name="adj1" fmla="val 32175"/>
              <a:gd name="adj2" fmla="val 68255"/>
            </a:avLst>
          </a:prstGeom>
          <a:solidFill>
            <a:srgbClr val="00206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rgbClr val="C00000"/>
                </a:solidFill>
              </a:rPr>
              <a:t>衛</a:t>
            </a:r>
            <a:r>
              <a:rPr lang="zh-TW" altLang="en-US" dirty="0">
                <a:solidFill>
                  <a:srgbClr val="C00000"/>
                </a:solidFill>
              </a:rPr>
              <a:t>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42</cp:revision>
  <dcterms:created xsi:type="dcterms:W3CDTF">2017-11-07T04:44:24Z</dcterms:created>
  <dcterms:modified xsi:type="dcterms:W3CDTF">2019-10-15T02:13:24Z</dcterms:modified>
</cp:coreProperties>
</file>