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66FF33"/>
    <a:srgbClr val="99CCFF"/>
    <a:srgbClr val="FF33CC"/>
    <a:srgbClr val="3399FF"/>
    <a:srgbClr val="FF6699"/>
    <a:srgbClr val="FF9900"/>
    <a:srgbClr val="FF0066"/>
    <a:srgbClr val="9999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1EA47-1796-42DC-B3A8-1CC2484AD49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7D3CD2C-188D-458C-8AA4-D1FD60AD6FF8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53210036-A785-4101-8DEA-9F765D87C97A}" type="parTrans" cxnId="{CDBAB034-1E46-4B99-8C55-D818FD40E592}">
      <dgm:prSet/>
      <dgm:spPr/>
      <dgm:t>
        <a:bodyPr/>
        <a:lstStyle/>
        <a:p>
          <a:endParaRPr lang="zh-TW" altLang="en-US"/>
        </a:p>
      </dgm:t>
    </dgm:pt>
    <dgm:pt modelId="{F1A8B9F1-B7B8-45CA-8723-C2806A97789A}" type="sibTrans" cxnId="{CDBAB034-1E46-4B99-8C55-D818FD40E592}">
      <dgm:prSet/>
      <dgm:spPr/>
      <dgm:t>
        <a:bodyPr/>
        <a:lstStyle/>
        <a:p>
          <a:endParaRPr lang="zh-TW" altLang="en-US"/>
        </a:p>
      </dgm:t>
    </dgm:pt>
    <dgm:pt modelId="{CA5FABF2-F30D-4677-8A38-AD88FD54A0CA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巡檢容器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D13AD8E6-B9BB-41EB-B9F8-3FB08314DB91}" type="parTrans" cxnId="{BA41FD9E-B325-431A-A381-3AFD44DC9AAC}">
      <dgm:prSet/>
      <dgm:spPr/>
      <dgm:t>
        <a:bodyPr/>
        <a:lstStyle/>
        <a:p>
          <a:endParaRPr lang="zh-TW" altLang="en-US"/>
        </a:p>
      </dgm:t>
    </dgm:pt>
    <dgm:pt modelId="{57176E18-4AC7-4E1D-B539-6DA20395FE4F}" type="sibTrans" cxnId="{BA41FD9E-B325-431A-A381-3AFD44DC9AAC}">
      <dgm:prSet/>
      <dgm:spPr/>
      <dgm:t>
        <a:bodyPr/>
        <a:lstStyle/>
        <a:p>
          <a:endParaRPr lang="zh-TW" altLang="en-US"/>
        </a:p>
      </dgm:t>
    </dgm:pt>
    <dgm:pt modelId="{8F5A6B48-A89C-4922-9F74-E7DEF1872F62}">
      <dgm:prSet/>
      <dgm:spPr/>
      <dgm:t>
        <a:bodyPr/>
        <a:lstStyle/>
        <a:p>
          <a:pPr rtl="0"/>
          <a:r>
            <a:rPr lang="zh-TW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</a:t>
          </a:r>
          <a:endParaRPr lang="zh-TW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4C1D7C89-60B8-4C37-A190-30EEF84CEEFF}" type="parTrans" cxnId="{E62DE12A-134F-44FA-A58C-9B649CF89441}">
      <dgm:prSet/>
      <dgm:spPr/>
      <dgm:t>
        <a:bodyPr/>
        <a:lstStyle/>
        <a:p>
          <a:endParaRPr lang="zh-TW" altLang="en-US"/>
        </a:p>
      </dgm:t>
    </dgm:pt>
    <dgm:pt modelId="{90E11BEF-5F5A-4A5A-9C50-ED50E36A679D}" type="sibTrans" cxnId="{E62DE12A-134F-44FA-A58C-9B649CF89441}">
      <dgm:prSet/>
      <dgm:spPr/>
      <dgm:t>
        <a:bodyPr/>
        <a:lstStyle/>
        <a:p>
          <a:endParaRPr lang="zh-TW" altLang="en-US"/>
        </a:p>
      </dgm:t>
    </dgm:pt>
    <dgm:pt modelId="{A0DB6824-F8E5-4FDD-9FC1-9530BB3980B9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倒掉積水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A63080C5-6AE1-465E-A28D-D80327C9996A}" type="parTrans" cxnId="{AE3DBC7B-2E98-4388-A058-07F1516B064D}">
      <dgm:prSet/>
      <dgm:spPr/>
      <dgm:t>
        <a:bodyPr/>
        <a:lstStyle/>
        <a:p>
          <a:endParaRPr lang="zh-TW" altLang="en-US"/>
        </a:p>
      </dgm:t>
    </dgm:pt>
    <dgm:pt modelId="{CEC4AFCA-5315-40EA-B5CA-D692BABCB0FA}" type="sibTrans" cxnId="{AE3DBC7B-2E98-4388-A058-07F1516B064D}">
      <dgm:prSet/>
      <dgm:spPr/>
      <dgm:t>
        <a:bodyPr/>
        <a:lstStyle/>
        <a:p>
          <a:endParaRPr lang="zh-TW" altLang="en-US"/>
        </a:p>
      </dgm:t>
    </dgm:pt>
    <dgm:pt modelId="{0268B7BE-53B5-45FE-A9AF-D1D21CB8FA34}">
      <dgm:prSet/>
      <dgm:spPr/>
      <dgm:t>
        <a:bodyPr/>
        <a:lstStyle/>
        <a:p>
          <a:pPr rtl="0"/>
          <a:r>
            <a:rPr lang="zh-TW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</a:t>
          </a:r>
          <a:endParaRPr lang="zh-TW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62FBA258-4DB8-4E17-93F8-6BBF92952A96}" type="parTrans" cxnId="{A41C2230-4707-4190-940C-C3EFD3E1CED8}">
      <dgm:prSet/>
      <dgm:spPr/>
      <dgm:t>
        <a:bodyPr/>
        <a:lstStyle/>
        <a:p>
          <a:endParaRPr lang="zh-TW" altLang="en-US"/>
        </a:p>
      </dgm:t>
    </dgm:pt>
    <dgm:pt modelId="{17C90CAC-1362-4808-A98D-56306B84A30D}" type="sibTrans" cxnId="{A41C2230-4707-4190-940C-C3EFD3E1CED8}">
      <dgm:prSet/>
      <dgm:spPr/>
      <dgm:t>
        <a:bodyPr/>
        <a:lstStyle/>
        <a:p>
          <a:endParaRPr lang="zh-TW" altLang="en-US"/>
        </a:p>
      </dgm:t>
    </dgm:pt>
    <dgm:pt modelId="{4626F05A-783E-4A48-BDE6-FDECD8D1B280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清潔容器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CCBD8CA1-1CC1-42C2-B8FA-00F210FA596A}" type="parTrans" cxnId="{B966C0EE-8967-48E7-ADD7-9D5162B4B70C}">
      <dgm:prSet/>
      <dgm:spPr/>
      <dgm:t>
        <a:bodyPr/>
        <a:lstStyle/>
        <a:p>
          <a:endParaRPr lang="zh-TW" altLang="en-US"/>
        </a:p>
      </dgm:t>
    </dgm:pt>
    <dgm:pt modelId="{192EA84C-C46B-48AC-B3FA-BF8766CC947F}" type="sibTrans" cxnId="{B966C0EE-8967-48E7-ADD7-9D5162B4B70C}">
      <dgm:prSet/>
      <dgm:spPr/>
      <dgm:t>
        <a:bodyPr/>
        <a:lstStyle/>
        <a:p>
          <a:endParaRPr lang="zh-TW" altLang="en-US"/>
        </a:p>
      </dgm:t>
    </dgm:pt>
    <dgm:pt modelId="{68BC4A68-C410-4E91-9058-4C496A65A93F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55F853B7-8A0B-47EB-94EB-870F57965EF3}" type="parTrans" cxnId="{BC66C96C-F915-41FD-9780-A2D8CE03D0A6}">
      <dgm:prSet/>
      <dgm:spPr/>
      <dgm:t>
        <a:bodyPr/>
        <a:lstStyle/>
        <a:p>
          <a:endParaRPr lang="zh-TW" altLang="en-US"/>
        </a:p>
      </dgm:t>
    </dgm:pt>
    <dgm:pt modelId="{215455DB-9576-416F-B5D2-9706322D67BC}" type="sibTrans" cxnId="{BC66C96C-F915-41FD-9780-A2D8CE03D0A6}">
      <dgm:prSet/>
      <dgm:spPr/>
      <dgm:t>
        <a:bodyPr/>
        <a:lstStyle/>
        <a:p>
          <a:endParaRPr lang="zh-TW" altLang="en-US"/>
        </a:p>
      </dgm:t>
    </dgm:pt>
    <dgm:pt modelId="{C066E210-166E-427F-BA4F-9063735308C2}">
      <dgm:prSet/>
      <dgm:spPr/>
      <dgm:t>
        <a:bodyPr/>
        <a:lstStyle/>
        <a:p>
          <a:pPr rtl="0"/>
          <a:r>
            <a:rPr lang="zh-TW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刷除蟲卵</a:t>
          </a:r>
          <a:endParaRPr lang="zh-TW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gm:t>
    </dgm:pt>
    <dgm:pt modelId="{B8084C1C-F48A-461D-8C38-1CE71FF1C2EE}" type="parTrans" cxnId="{666CCA41-A760-4B2B-8B52-54225C7A28D3}">
      <dgm:prSet/>
      <dgm:spPr/>
      <dgm:t>
        <a:bodyPr/>
        <a:lstStyle/>
        <a:p>
          <a:endParaRPr lang="zh-TW" altLang="en-US"/>
        </a:p>
      </dgm:t>
    </dgm:pt>
    <dgm:pt modelId="{4227B8B7-F6F9-4ED2-9208-0282F6EBA280}" type="sibTrans" cxnId="{666CCA41-A760-4B2B-8B52-54225C7A28D3}">
      <dgm:prSet/>
      <dgm:spPr/>
      <dgm:t>
        <a:bodyPr/>
        <a:lstStyle/>
        <a:p>
          <a:endParaRPr lang="zh-TW" altLang="en-US"/>
        </a:p>
      </dgm:t>
    </dgm:pt>
    <dgm:pt modelId="{0D00A839-A296-4C30-AF7C-1DDDF5181489}" type="pres">
      <dgm:prSet presAssocID="{1FC1EA47-1796-42DC-B3A8-1CC2484AD49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836BF7-2723-481C-A1F9-F9A2AAA03783}" type="pres">
      <dgm:prSet presAssocID="{1FC1EA47-1796-42DC-B3A8-1CC2484AD496}" presName="cycle" presStyleCnt="0"/>
      <dgm:spPr/>
    </dgm:pt>
    <dgm:pt modelId="{72085D64-FA60-4DEC-86D4-2150C01E4FC8}" type="pres">
      <dgm:prSet presAssocID="{1FC1EA47-1796-42DC-B3A8-1CC2484AD496}" presName="centerShape" presStyleCnt="0"/>
      <dgm:spPr/>
    </dgm:pt>
    <dgm:pt modelId="{101C0B49-9E71-4387-BD52-3A9F03362798}" type="pres">
      <dgm:prSet presAssocID="{1FC1EA47-1796-42DC-B3A8-1CC2484AD496}" presName="connSite" presStyleLbl="node1" presStyleIdx="0" presStyleCnt="5"/>
      <dgm:spPr/>
    </dgm:pt>
    <dgm:pt modelId="{66ECA915-D90A-4750-937D-AB149353C37C}" type="pres">
      <dgm:prSet presAssocID="{1FC1EA47-1796-42DC-B3A8-1CC2484AD496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E8E292C-B0D2-4D42-BAE2-AFAD6592BEA8}" type="pres">
      <dgm:prSet presAssocID="{53210036-A785-4101-8DEA-9F765D87C97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A820B0E8-245C-4BDC-8519-20EAFACB8EFE}" type="pres">
      <dgm:prSet presAssocID="{D7D3CD2C-188D-458C-8AA4-D1FD60AD6FF8}" presName="node" presStyleCnt="0"/>
      <dgm:spPr/>
    </dgm:pt>
    <dgm:pt modelId="{F0750FBB-01FE-4805-A8EE-7BB6A9E899BE}" type="pres">
      <dgm:prSet presAssocID="{D7D3CD2C-188D-458C-8AA4-D1FD60AD6FF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1EA420-73EB-48D3-9AD0-E925EFCB4A65}" type="pres">
      <dgm:prSet presAssocID="{D7D3CD2C-188D-458C-8AA4-D1FD60AD6FF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4F3870-5DB8-4140-B34B-E1628BB22428}" type="pres">
      <dgm:prSet presAssocID="{4C1D7C89-60B8-4C37-A190-30EEF84CEEF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75E47F6B-38D3-47F1-B225-3D3DF750520E}" type="pres">
      <dgm:prSet presAssocID="{8F5A6B48-A89C-4922-9F74-E7DEF1872F62}" presName="node" presStyleCnt="0"/>
      <dgm:spPr/>
    </dgm:pt>
    <dgm:pt modelId="{B2BA9565-4F22-421E-A565-FF18E51FCE17}" type="pres">
      <dgm:prSet presAssocID="{8F5A6B48-A89C-4922-9F74-E7DEF1872F6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E47C8C-5373-45D0-859A-2B2105900001}" type="pres">
      <dgm:prSet presAssocID="{8F5A6B48-A89C-4922-9F74-E7DEF1872F6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C551A3-0BC4-4A56-A0C0-FDD777E4D5DD}" type="pres">
      <dgm:prSet presAssocID="{62FBA258-4DB8-4E17-93F8-6BBF92952A9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8B4F34B-8CB3-406B-A1C9-4EA3CD7E09B3}" type="pres">
      <dgm:prSet presAssocID="{0268B7BE-53B5-45FE-A9AF-D1D21CB8FA34}" presName="node" presStyleCnt="0"/>
      <dgm:spPr/>
    </dgm:pt>
    <dgm:pt modelId="{05CFAF97-8899-4044-862C-808B9A415F56}" type="pres">
      <dgm:prSet presAssocID="{0268B7BE-53B5-45FE-A9AF-D1D21CB8FA3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349A73-81D7-4FF6-82A6-A8088D3EEAE2}" type="pres">
      <dgm:prSet presAssocID="{0268B7BE-53B5-45FE-A9AF-D1D21CB8FA3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9D5D85-4799-4E9E-B323-E636317C9440}" type="pres">
      <dgm:prSet presAssocID="{55F853B7-8A0B-47EB-94EB-870F57965EF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B34952A-29D1-4172-AD9C-9EE5FE411828}" type="pres">
      <dgm:prSet presAssocID="{68BC4A68-C410-4E91-9058-4C496A65A93F}" presName="node" presStyleCnt="0"/>
      <dgm:spPr/>
    </dgm:pt>
    <dgm:pt modelId="{4674D39F-8827-4B6A-8981-2C435F0D59B4}" type="pres">
      <dgm:prSet presAssocID="{68BC4A68-C410-4E91-9058-4C496A65A93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E94571-0E7A-4D93-98F9-86B5FBE882B3}" type="pres">
      <dgm:prSet presAssocID="{68BC4A68-C410-4E91-9058-4C496A65A93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297E9FC-D3A4-4F50-A007-DDDFD6D048BD}" type="presOf" srcId="{62FBA258-4DB8-4E17-93F8-6BBF92952A96}" destId="{26C551A3-0BC4-4A56-A0C0-FDD777E4D5DD}" srcOrd="0" destOrd="0" presId="urn:microsoft.com/office/officeart/2005/8/layout/radial2"/>
    <dgm:cxn modelId="{8F892C83-ADDD-47A3-B9E6-417744F712CF}" type="presOf" srcId="{4C1D7C89-60B8-4C37-A190-30EEF84CEEFF}" destId="{C64F3870-5DB8-4140-B34B-E1628BB22428}" srcOrd="0" destOrd="0" presId="urn:microsoft.com/office/officeart/2005/8/layout/radial2"/>
    <dgm:cxn modelId="{0624CE40-BC1D-4645-AB22-DB127D13EC55}" type="presOf" srcId="{8F5A6B48-A89C-4922-9F74-E7DEF1872F62}" destId="{B2BA9565-4F22-421E-A565-FF18E51FCE17}" srcOrd="0" destOrd="0" presId="urn:microsoft.com/office/officeart/2005/8/layout/radial2"/>
    <dgm:cxn modelId="{666CCA41-A760-4B2B-8B52-54225C7A28D3}" srcId="{68BC4A68-C410-4E91-9058-4C496A65A93F}" destId="{C066E210-166E-427F-BA4F-9063735308C2}" srcOrd="0" destOrd="0" parTransId="{B8084C1C-F48A-461D-8C38-1CE71FF1C2EE}" sibTransId="{4227B8B7-F6F9-4ED2-9208-0282F6EBA280}"/>
    <dgm:cxn modelId="{CDBAB034-1E46-4B99-8C55-D818FD40E592}" srcId="{1FC1EA47-1796-42DC-B3A8-1CC2484AD496}" destId="{D7D3CD2C-188D-458C-8AA4-D1FD60AD6FF8}" srcOrd="0" destOrd="0" parTransId="{53210036-A785-4101-8DEA-9F765D87C97A}" sibTransId="{F1A8B9F1-B7B8-45CA-8723-C2806A97789A}"/>
    <dgm:cxn modelId="{25D0C350-6FB4-43BA-BC4C-AFBD554A8564}" type="presOf" srcId="{68BC4A68-C410-4E91-9058-4C496A65A93F}" destId="{4674D39F-8827-4B6A-8981-2C435F0D59B4}" srcOrd="0" destOrd="0" presId="urn:microsoft.com/office/officeart/2005/8/layout/radial2"/>
    <dgm:cxn modelId="{BA41FD9E-B325-431A-A381-3AFD44DC9AAC}" srcId="{D7D3CD2C-188D-458C-8AA4-D1FD60AD6FF8}" destId="{CA5FABF2-F30D-4677-8A38-AD88FD54A0CA}" srcOrd="0" destOrd="0" parTransId="{D13AD8E6-B9BB-41EB-B9F8-3FB08314DB91}" sibTransId="{57176E18-4AC7-4E1D-B539-6DA20395FE4F}"/>
    <dgm:cxn modelId="{CC26B2AE-199A-450A-97CB-54A550A21B60}" type="presOf" srcId="{4626F05A-783E-4A48-BDE6-FDECD8D1B280}" destId="{B8349A73-81D7-4FF6-82A6-A8088D3EEAE2}" srcOrd="0" destOrd="0" presId="urn:microsoft.com/office/officeart/2005/8/layout/radial2"/>
    <dgm:cxn modelId="{6090A0B8-232B-41C9-BB97-C2D11B94BD5A}" type="presOf" srcId="{53210036-A785-4101-8DEA-9F765D87C97A}" destId="{8E8E292C-B0D2-4D42-BAE2-AFAD6592BEA8}" srcOrd="0" destOrd="0" presId="urn:microsoft.com/office/officeart/2005/8/layout/radial2"/>
    <dgm:cxn modelId="{AE3DBC7B-2E98-4388-A058-07F1516B064D}" srcId="{8F5A6B48-A89C-4922-9F74-E7DEF1872F62}" destId="{A0DB6824-F8E5-4FDD-9FC1-9530BB3980B9}" srcOrd="0" destOrd="0" parTransId="{A63080C5-6AE1-465E-A28D-D80327C9996A}" sibTransId="{CEC4AFCA-5315-40EA-B5CA-D692BABCB0FA}"/>
    <dgm:cxn modelId="{BE62C09B-3E21-45F9-8C20-62592280A637}" type="presOf" srcId="{55F853B7-8A0B-47EB-94EB-870F57965EF3}" destId="{F59D5D85-4799-4E9E-B323-E636317C9440}" srcOrd="0" destOrd="0" presId="urn:microsoft.com/office/officeart/2005/8/layout/radial2"/>
    <dgm:cxn modelId="{2DB5D222-380E-4071-9C5E-6F2E8BFD59E9}" type="presOf" srcId="{A0DB6824-F8E5-4FDD-9FC1-9530BB3980B9}" destId="{DEE47C8C-5373-45D0-859A-2B2105900001}" srcOrd="0" destOrd="0" presId="urn:microsoft.com/office/officeart/2005/8/layout/radial2"/>
    <dgm:cxn modelId="{8B677DC9-F652-4A58-BC69-0F68446ABB32}" type="presOf" srcId="{CA5FABF2-F30D-4677-8A38-AD88FD54A0CA}" destId="{2A1EA420-73EB-48D3-9AD0-E925EFCB4A65}" srcOrd="0" destOrd="0" presId="urn:microsoft.com/office/officeart/2005/8/layout/radial2"/>
    <dgm:cxn modelId="{48998FE9-6A65-432D-AFD3-62D87696179E}" type="presOf" srcId="{C066E210-166E-427F-BA4F-9063735308C2}" destId="{D9E94571-0E7A-4D93-98F9-86B5FBE882B3}" srcOrd="0" destOrd="0" presId="urn:microsoft.com/office/officeart/2005/8/layout/radial2"/>
    <dgm:cxn modelId="{BC567D92-AE09-4BCC-B3E2-192453A319B8}" type="presOf" srcId="{D7D3CD2C-188D-458C-8AA4-D1FD60AD6FF8}" destId="{F0750FBB-01FE-4805-A8EE-7BB6A9E899BE}" srcOrd="0" destOrd="0" presId="urn:microsoft.com/office/officeart/2005/8/layout/radial2"/>
    <dgm:cxn modelId="{A41C2230-4707-4190-940C-C3EFD3E1CED8}" srcId="{1FC1EA47-1796-42DC-B3A8-1CC2484AD496}" destId="{0268B7BE-53B5-45FE-A9AF-D1D21CB8FA34}" srcOrd="2" destOrd="0" parTransId="{62FBA258-4DB8-4E17-93F8-6BBF92952A96}" sibTransId="{17C90CAC-1362-4808-A98D-56306B84A30D}"/>
    <dgm:cxn modelId="{B966C0EE-8967-48E7-ADD7-9D5162B4B70C}" srcId="{0268B7BE-53B5-45FE-A9AF-D1D21CB8FA34}" destId="{4626F05A-783E-4A48-BDE6-FDECD8D1B280}" srcOrd="0" destOrd="0" parTransId="{CCBD8CA1-1CC1-42C2-B8FA-00F210FA596A}" sibTransId="{192EA84C-C46B-48AC-B3FA-BF8766CC947F}"/>
    <dgm:cxn modelId="{DF00C48D-296C-47A6-A33E-A7F48A17AAB6}" type="presOf" srcId="{1FC1EA47-1796-42DC-B3A8-1CC2484AD496}" destId="{0D00A839-A296-4C30-AF7C-1DDDF5181489}" srcOrd="0" destOrd="0" presId="urn:microsoft.com/office/officeart/2005/8/layout/radial2"/>
    <dgm:cxn modelId="{BC66C96C-F915-41FD-9780-A2D8CE03D0A6}" srcId="{1FC1EA47-1796-42DC-B3A8-1CC2484AD496}" destId="{68BC4A68-C410-4E91-9058-4C496A65A93F}" srcOrd="3" destOrd="0" parTransId="{55F853B7-8A0B-47EB-94EB-870F57965EF3}" sibTransId="{215455DB-9576-416F-B5D2-9706322D67BC}"/>
    <dgm:cxn modelId="{167A0A81-4D8A-4BB6-BEDD-A1820240ED25}" type="presOf" srcId="{0268B7BE-53B5-45FE-A9AF-D1D21CB8FA34}" destId="{05CFAF97-8899-4044-862C-808B9A415F56}" srcOrd="0" destOrd="0" presId="urn:microsoft.com/office/officeart/2005/8/layout/radial2"/>
    <dgm:cxn modelId="{E62DE12A-134F-44FA-A58C-9B649CF89441}" srcId="{1FC1EA47-1796-42DC-B3A8-1CC2484AD496}" destId="{8F5A6B48-A89C-4922-9F74-E7DEF1872F62}" srcOrd="1" destOrd="0" parTransId="{4C1D7C89-60B8-4C37-A190-30EEF84CEEFF}" sibTransId="{90E11BEF-5F5A-4A5A-9C50-ED50E36A679D}"/>
    <dgm:cxn modelId="{3C089B27-49FC-4431-8200-158E384E1D4F}" type="presParOf" srcId="{0D00A839-A296-4C30-AF7C-1DDDF5181489}" destId="{53836BF7-2723-481C-A1F9-F9A2AAA03783}" srcOrd="0" destOrd="0" presId="urn:microsoft.com/office/officeart/2005/8/layout/radial2"/>
    <dgm:cxn modelId="{E8C9E9D6-62FF-4A9D-A430-56D17B44A817}" type="presParOf" srcId="{53836BF7-2723-481C-A1F9-F9A2AAA03783}" destId="{72085D64-FA60-4DEC-86D4-2150C01E4FC8}" srcOrd="0" destOrd="0" presId="urn:microsoft.com/office/officeart/2005/8/layout/radial2"/>
    <dgm:cxn modelId="{07F591B2-F183-4712-81E9-E4B7A752F2F4}" type="presParOf" srcId="{72085D64-FA60-4DEC-86D4-2150C01E4FC8}" destId="{101C0B49-9E71-4387-BD52-3A9F03362798}" srcOrd="0" destOrd="0" presId="urn:microsoft.com/office/officeart/2005/8/layout/radial2"/>
    <dgm:cxn modelId="{818F10D6-D7C8-46B6-9E98-4C90AC9CBAA3}" type="presParOf" srcId="{72085D64-FA60-4DEC-86D4-2150C01E4FC8}" destId="{66ECA915-D90A-4750-937D-AB149353C37C}" srcOrd="1" destOrd="0" presId="urn:microsoft.com/office/officeart/2005/8/layout/radial2"/>
    <dgm:cxn modelId="{81A94B78-AC56-4AE8-90B0-C66489A88A98}" type="presParOf" srcId="{53836BF7-2723-481C-A1F9-F9A2AAA03783}" destId="{8E8E292C-B0D2-4D42-BAE2-AFAD6592BEA8}" srcOrd="1" destOrd="0" presId="urn:microsoft.com/office/officeart/2005/8/layout/radial2"/>
    <dgm:cxn modelId="{53BAD0E3-715A-41C3-9F1D-CD7F7433661E}" type="presParOf" srcId="{53836BF7-2723-481C-A1F9-F9A2AAA03783}" destId="{A820B0E8-245C-4BDC-8519-20EAFACB8EFE}" srcOrd="2" destOrd="0" presId="urn:microsoft.com/office/officeart/2005/8/layout/radial2"/>
    <dgm:cxn modelId="{B8C4D627-2AFD-4F47-8E14-D457997DFBD8}" type="presParOf" srcId="{A820B0E8-245C-4BDC-8519-20EAFACB8EFE}" destId="{F0750FBB-01FE-4805-A8EE-7BB6A9E899BE}" srcOrd="0" destOrd="0" presId="urn:microsoft.com/office/officeart/2005/8/layout/radial2"/>
    <dgm:cxn modelId="{A7CD128D-B7A3-4ADF-A1EC-4B5171AA1A65}" type="presParOf" srcId="{A820B0E8-245C-4BDC-8519-20EAFACB8EFE}" destId="{2A1EA420-73EB-48D3-9AD0-E925EFCB4A65}" srcOrd="1" destOrd="0" presId="urn:microsoft.com/office/officeart/2005/8/layout/radial2"/>
    <dgm:cxn modelId="{AB1F49EB-17A3-4DE5-A3CE-A8CCE2ABA2FB}" type="presParOf" srcId="{53836BF7-2723-481C-A1F9-F9A2AAA03783}" destId="{C64F3870-5DB8-4140-B34B-E1628BB22428}" srcOrd="3" destOrd="0" presId="urn:microsoft.com/office/officeart/2005/8/layout/radial2"/>
    <dgm:cxn modelId="{123568F8-C5F4-44D5-A9ED-D38C8218A524}" type="presParOf" srcId="{53836BF7-2723-481C-A1F9-F9A2AAA03783}" destId="{75E47F6B-38D3-47F1-B225-3D3DF750520E}" srcOrd="4" destOrd="0" presId="urn:microsoft.com/office/officeart/2005/8/layout/radial2"/>
    <dgm:cxn modelId="{60B149B6-120E-483D-8BF2-56B99A2B0847}" type="presParOf" srcId="{75E47F6B-38D3-47F1-B225-3D3DF750520E}" destId="{B2BA9565-4F22-421E-A565-FF18E51FCE17}" srcOrd="0" destOrd="0" presId="urn:microsoft.com/office/officeart/2005/8/layout/radial2"/>
    <dgm:cxn modelId="{95E628B0-023D-485C-A8FD-8019EAF45445}" type="presParOf" srcId="{75E47F6B-38D3-47F1-B225-3D3DF750520E}" destId="{DEE47C8C-5373-45D0-859A-2B2105900001}" srcOrd="1" destOrd="0" presId="urn:microsoft.com/office/officeart/2005/8/layout/radial2"/>
    <dgm:cxn modelId="{4EC730DB-51C0-4BE9-8850-CE862C2E06CA}" type="presParOf" srcId="{53836BF7-2723-481C-A1F9-F9A2AAA03783}" destId="{26C551A3-0BC4-4A56-A0C0-FDD777E4D5DD}" srcOrd="5" destOrd="0" presId="urn:microsoft.com/office/officeart/2005/8/layout/radial2"/>
    <dgm:cxn modelId="{282F4E35-D82E-4ADE-9410-F60C76003731}" type="presParOf" srcId="{53836BF7-2723-481C-A1F9-F9A2AAA03783}" destId="{58B4F34B-8CB3-406B-A1C9-4EA3CD7E09B3}" srcOrd="6" destOrd="0" presId="urn:microsoft.com/office/officeart/2005/8/layout/radial2"/>
    <dgm:cxn modelId="{764F9922-62B2-4499-B934-B704CF5E853D}" type="presParOf" srcId="{58B4F34B-8CB3-406B-A1C9-4EA3CD7E09B3}" destId="{05CFAF97-8899-4044-862C-808B9A415F56}" srcOrd="0" destOrd="0" presId="urn:microsoft.com/office/officeart/2005/8/layout/radial2"/>
    <dgm:cxn modelId="{DE9AB925-7FBE-4DA8-8715-46E563CD3AC6}" type="presParOf" srcId="{58B4F34B-8CB3-406B-A1C9-4EA3CD7E09B3}" destId="{B8349A73-81D7-4FF6-82A6-A8088D3EEAE2}" srcOrd="1" destOrd="0" presId="urn:microsoft.com/office/officeart/2005/8/layout/radial2"/>
    <dgm:cxn modelId="{660FA6E8-D4F7-4EF4-B5AE-3E786C988513}" type="presParOf" srcId="{53836BF7-2723-481C-A1F9-F9A2AAA03783}" destId="{F59D5D85-4799-4E9E-B323-E636317C9440}" srcOrd="7" destOrd="0" presId="urn:microsoft.com/office/officeart/2005/8/layout/radial2"/>
    <dgm:cxn modelId="{46642E25-B517-4311-BC72-04168971BF7E}" type="presParOf" srcId="{53836BF7-2723-481C-A1F9-F9A2AAA03783}" destId="{8B34952A-29D1-4172-AD9C-9EE5FE411828}" srcOrd="8" destOrd="0" presId="urn:microsoft.com/office/officeart/2005/8/layout/radial2"/>
    <dgm:cxn modelId="{73788DD7-5508-4406-BB5D-A0969148D231}" type="presParOf" srcId="{8B34952A-29D1-4172-AD9C-9EE5FE411828}" destId="{4674D39F-8827-4B6A-8981-2C435F0D59B4}" srcOrd="0" destOrd="0" presId="urn:microsoft.com/office/officeart/2005/8/layout/radial2"/>
    <dgm:cxn modelId="{00762C94-3DB8-4F73-8A97-081FE9A2D24A}" type="presParOf" srcId="{8B34952A-29D1-4172-AD9C-9EE5FE411828}" destId="{D9E94571-0E7A-4D93-98F9-86B5FBE882B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D5D85-4799-4E9E-B323-E636317C9440}">
      <dsp:nvSpPr>
        <dsp:cNvPr id="0" name=""/>
        <dsp:cNvSpPr/>
      </dsp:nvSpPr>
      <dsp:spPr>
        <a:xfrm rot="3683276">
          <a:off x="2418117" y="2821567"/>
          <a:ext cx="742619" cy="36826"/>
        </a:xfrm>
        <a:custGeom>
          <a:avLst/>
          <a:gdLst/>
          <a:ahLst/>
          <a:cxnLst/>
          <a:rect l="0" t="0" r="0" b="0"/>
          <a:pathLst>
            <a:path>
              <a:moveTo>
                <a:pt x="0" y="18413"/>
              </a:moveTo>
              <a:lnTo>
                <a:pt x="742619" y="184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551A3-0BC4-4A56-A0C0-FDD777E4D5DD}">
      <dsp:nvSpPr>
        <dsp:cNvPr id="0" name=""/>
        <dsp:cNvSpPr/>
      </dsp:nvSpPr>
      <dsp:spPr>
        <a:xfrm rot="1312695">
          <a:off x="2826767" y="2285987"/>
          <a:ext cx="530396" cy="36826"/>
        </a:xfrm>
        <a:custGeom>
          <a:avLst/>
          <a:gdLst/>
          <a:ahLst/>
          <a:cxnLst/>
          <a:rect l="0" t="0" r="0" b="0"/>
          <a:pathLst>
            <a:path>
              <a:moveTo>
                <a:pt x="0" y="18413"/>
              </a:moveTo>
              <a:lnTo>
                <a:pt x="530396" y="184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4F3870-5DB8-4140-B34B-E1628BB22428}">
      <dsp:nvSpPr>
        <dsp:cNvPr id="0" name=""/>
        <dsp:cNvSpPr/>
      </dsp:nvSpPr>
      <dsp:spPr>
        <a:xfrm rot="20287305">
          <a:off x="2826767" y="1674420"/>
          <a:ext cx="530396" cy="36826"/>
        </a:xfrm>
        <a:custGeom>
          <a:avLst/>
          <a:gdLst/>
          <a:ahLst/>
          <a:cxnLst/>
          <a:rect l="0" t="0" r="0" b="0"/>
          <a:pathLst>
            <a:path>
              <a:moveTo>
                <a:pt x="0" y="18413"/>
              </a:moveTo>
              <a:lnTo>
                <a:pt x="530396" y="184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8E292C-B0D2-4D42-BAE2-AFAD6592BEA8}">
      <dsp:nvSpPr>
        <dsp:cNvPr id="0" name=""/>
        <dsp:cNvSpPr/>
      </dsp:nvSpPr>
      <dsp:spPr>
        <a:xfrm rot="17916724">
          <a:off x="2418117" y="1138840"/>
          <a:ext cx="742619" cy="36826"/>
        </a:xfrm>
        <a:custGeom>
          <a:avLst/>
          <a:gdLst/>
          <a:ahLst/>
          <a:cxnLst/>
          <a:rect l="0" t="0" r="0" b="0"/>
          <a:pathLst>
            <a:path>
              <a:moveTo>
                <a:pt x="0" y="18413"/>
              </a:moveTo>
              <a:lnTo>
                <a:pt x="742619" y="184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ECA915-D90A-4750-937D-AB149353C37C}">
      <dsp:nvSpPr>
        <dsp:cNvPr id="0" name=""/>
        <dsp:cNvSpPr/>
      </dsp:nvSpPr>
      <dsp:spPr>
        <a:xfrm>
          <a:off x="1594189" y="1262335"/>
          <a:ext cx="1472563" cy="147256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750FBB-01FE-4805-A8EE-7BB6A9E899BE}">
      <dsp:nvSpPr>
        <dsp:cNvPr id="0" name=""/>
        <dsp:cNvSpPr/>
      </dsp:nvSpPr>
      <dsp:spPr>
        <a:xfrm>
          <a:off x="2737022" y="1697"/>
          <a:ext cx="883537" cy="8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</a:t>
          </a:r>
          <a:endParaRPr lang="zh-TW" sz="38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2866413" y="131088"/>
        <a:ext cx="624755" cy="624755"/>
      </dsp:txXfrm>
    </dsp:sp>
    <dsp:sp modelId="{2A1EA420-73EB-48D3-9AD0-E925EFCB4A65}">
      <dsp:nvSpPr>
        <dsp:cNvPr id="0" name=""/>
        <dsp:cNvSpPr/>
      </dsp:nvSpPr>
      <dsp:spPr>
        <a:xfrm>
          <a:off x="3708914" y="1697"/>
          <a:ext cx="1325306" cy="883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巡檢容器</a:t>
          </a:r>
          <a:endParaRPr lang="zh-TW" sz="34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708914" y="1697"/>
        <a:ext cx="1325306" cy="883537"/>
      </dsp:txXfrm>
    </dsp:sp>
    <dsp:sp modelId="{B2BA9565-4F22-421E-A565-FF18E51FCE17}">
      <dsp:nvSpPr>
        <dsp:cNvPr id="0" name=""/>
        <dsp:cNvSpPr/>
      </dsp:nvSpPr>
      <dsp:spPr>
        <a:xfrm>
          <a:off x="3306247" y="987623"/>
          <a:ext cx="883537" cy="8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</a:t>
          </a:r>
          <a:endParaRPr lang="zh-TW" sz="3800" kern="120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435638" y="1117014"/>
        <a:ext cx="624755" cy="624755"/>
      </dsp:txXfrm>
    </dsp:sp>
    <dsp:sp modelId="{DEE47C8C-5373-45D0-859A-2B2105900001}">
      <dsp:nvSpPr>
        <dsp:cNvPr id="0" name=""/>
        <dsp:cNvSpPr/>
      </dsp:nvSpPr>
      <dsp:spPr>
        <a:xfrm>
          <a:off x="4278138" y="987623"/>
          <a:ext cx="1325306" cy="883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倒掉積水</a:t>
          </a:r>
          <a:endParaRPr lang="zh-TW" sz="34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4278138" y="987623"/>
        <a:ext cx="1325306" cy="883537"/>
      </dsp:txXfrm>
    </dsp:sp>
    <dsp:sp modelId="{05CFAF97-8899-4044-862C-808B9A415F56}">
      <dsp:nvSpPr>
        <dsp:cNvPr id="0" name=""/>
        <dsp:cNvSpPr/>
      </dsp:nvSpPr>
      <dsp:spPr>
        <a:xfrm>
          <a:off x="3306247" y="2126072"/>
          <a:ext cx="883537" cy="8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</a:t>
          </a:r>
          <a:endParaRPr lang="zh-TW" sz="3800" kern="120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435638" y="2255463"/>
        <a:ext cx="624755" cy="624755"/>
      </dsp:txXfrm>
    </dsp:sp>
    <dsp:sp modelId="{B8349A73-81D7-4FF6-82A6-A8088D3EEAE2}">
      <dsp:nvSpPr>
        <dsp:cNvPr id="0" name=""/>
        <dsp:cNvSpPr/>
      </dsp:nvSpPr>
      <dsp:spPr>
        <a:xfrm>
          <a:off x="4278138" y="2126072"/>
          <a:ext cx="1325306" cy="883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清潔容器</a:t>
          </a:r>
          <a:endParaRPr lang="zh-TW" sz="34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4278138" y="2126072"/>
        <a:ext cx="1325306" cy="883537"/>
      </dsp:txXfrm>
    </dsp:sp>
    <dsp:sp modelId="{4674D39F-8827-4B6A-8981-2C435F0D59B4}">
      <dsp:nvSpPr>
        <dsp:cNvPr id="0" name=""/>
        <dsp:cNvSpPr/>
      </dsp:nvSpPr>
      <dsp:spPr>
        <a:xfrm>
          <a:off x="2737022" y="3111998"/>
          <a:ext cx="883537" cy="8835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</a:t>
          </a:r>
          <a:endParaRPr lang="zh-TW" sz="38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2866413" y="3241389"/>
        <a:ext cx="624755" cy="624755"/>
      </dsp:txXfrm>
    </dsp:sp>
    <dsp:sp modelId="{D9E94571-0E7A-4D93-98F9-86B5FBE882B3}">
      <dsp:nvSpPr>
        <dsp:cNvPr id="0" name=""/>
        <dsp:cNvSpPr/>
      </dsp:nvSpPr>
      <dsp:spPr>
        <a:xfrm>
          <a:off x="3708914" y="3111998"/>
          <a:ext cx="1325306" cy="8835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kern="1200" dirty="0" smtClean="0">
              <a:latin typeface="文鼎注音窄字" panose="020B0602010101010101" pitchFamily="33" charset="-120"/>
              <a:ea typeface="文鼎注音窄字" panose="020B0602010101010101" pitchFamily="33" charset="-120"/>
            </a:rPr>
            <a:t>刷除蟲卵</a:t>
          </a:r>
          <a:endParaRPr lang="zh-TW" sz="3400" kern="1200" dirty="0">
            <a:latin typeface="文鼎注音窄字" panose="020B0602010101010101" pitchFamily="33" charset="-120"/>
            <a:ea typeface="文鼎注音窄字" panose="020B0602010101010101" pitchFamily="33" charset="-120"/>
          </a:endParaRPr>
        </a:p>
      </dsp:txBody>
      <dsp:txXfrm>
        <a:off x="3708914" y="3111998"/>
        <a:ext cx="1325306" cy="8835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9039" y="2955444"/>
            <a:ext cx="3173122" cy="2952205"/>
          </a:xfrm>
          <a:prstGeom prst="noSmoking">
            <a:avLst>
              <a:gd name="adj" fmla="val 850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CFF99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273" y="3935821"/>
            <a:ext cx="1925042" cy="126773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9298" y="2720259"/>
            <a:ext cx="1458651" cy="141188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5398">
            <a:off x="4183792" y="4552234"/>
            <a:ext cx="1604868" cy="141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64127032"/>
              </p:ext>
            </p:extLst>
          </p:nvPr>
        </p:nvGraphicFramePr>
        <p:xfrm>
          <a:off x="1071154" y="1227909"/>
          <a:ext cx="7197635" cy="3997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向右箭號 5"/>
          <p:cNvSpPr/>
          <p:nvPr/>
        </p:nvSpPr>
        <p:spPr>
          <a:xfrm>
            <a:off x="5730587" y="5316583"/>
            <a:ext cx="2538202" cy="11364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注音窄字" panose="020B0602010101010101" pitchFamily="33" charset="-120"/>
                <a:ea typeface="文鼎注音窄字" panose="020B0602010101010101" pitchFamily="33" charset="-120"/>
              </a:rPr>
              <a:t>衛福部</a:t>
            </a:r>
            <a:r>
              <a:rPr lang="zh-TW" altLang="en-US" sz="4000" dirty="0">
                <a:latin typeface="文鼎注音窄字" panose="020B0602010101010101" pitchFamily="33" charset="-120"/>
                <a:ea typeface="文鼎注音窄字" panose="020B0602010101010101" pitchFamily="33" charset="-120"/>
                <a:hlinkClick r:id="rId8"/>
              </a:rPr>
              <a:t>疾</a:t>
            </a:r>
            <a:r>
              <a:rPr lang="zh-TW" altLang="en-US" sz="4000" dirty="0">
                <a:latin typeface="文鼎注音窄字" panose="020B0602010101010101" pitchFamily="33" charset="-120"/>
                <a:ea typeface="文鼎注音窄字" panose="020B0602010101010101" pitchFamily="33" charset="-120"/>
              </a:rPr>
              <a:t>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文鼎注音窄字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2019-10-15T02:09:18Z</dcterms:modified>
</cp:coreProperties>
</file>