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99CCFF"/>
    <a:srgbClr val="FF33CC"/>
    <a:srgbClr val="3399FF"/>
    <a:srgbClr val="FF6699"/>
    <a:srgbClr val="FF0066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3930D8-86E0-4D1D-9EA7-3AF0A7C842F5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78767E31-3B4E-4C96-95FD-B2C00FE714FD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巡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07D261A7-6A50-4F3C-B197-6F7B04722E00}" type="parTrans" cxnId="{46E8F17A-4727-408A-B1D9-39B2B4263F78}">
      <dgm:prSet/>
      <dgm:spPr/>
      <dgm:t>
        <a:bodyPr/>
        <a:lstStyle/>
        <a:p>
          <a:endParaRPr lang="zh-TW" altLang="en-US">
            <a:solidFill>
              <a:srgbClr val="99CCFF"/>
            </a:solidFill>
          </a:endParaRPr>
        </a:p>
      </dgm:t>
    </dgm:pt>
    <dgm:pt modelId="{F490A7B6-0645-40CE-9C69-516FF5A3A228}" type="sibTrans" cxnId="{46E8F17A-4727-408A-B1D9-39B2B4263F78}">
      <dgm:prSet/>
      <dgm:spPr/>
      <dgm:t>
        <a:bodyPr/>
        <a:lstStyle/>
        <a:p>
          <a:endParaRPr lang="zh-TW" altLang="en-US">
            <a:solidFill>
              <a:srgbClr val="99CCFF"/>
            </a:solidFill>
          </a:endParaRPr>
        </a:p>
      </dgm:t>
    </dgm:pt>
    <dgm:pt modelId="{98E33781-F8FD-408F-BEA6-27C8517C9B5B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巡檢容器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BDE7E114-DE90-4241-A505-D083B1436E1C}" type="parTrans" cxnId="{53B427A9-7CF8-42E0-876D-180099872668}">
      <dgm:prSet/>
      <dgm:spPr/>
      <dgm:t>
        <a:bodyPr/>
        <a:lstStyle/>
        <a:p>
          <a:endParaRPr lang="zh-TW" altLang="en-US">
            <a:solidFill>
              <a:srgbClr val="99CCFF"/>
            </a:solidFill>
          </a:endParaRPr>
        </a:p>
      </dgm:t>
    </dgm:pt>
    <dgm:pt modelId="{96E1E5EE-0497-43FC-A17B-FD6662E90470}" type="sibTrans" cxnId="{53B427A9-7CF8-42E0-876D-180099872668}">
      <dgm:prSet/>
      <dgm:spPr/>
      <dgm:t>
        <a:bodyPr/>
        <a:lstStyle/>
        <a:p>
          <a:endParaRPr lang="zh-TW" altLang="en-US">
            <a:solidFill>
              <a:srgbClr val="99CCFF"/>
            </a:solidFill>
          </a:endParaRPr>
        </a:p>
      </dgm:t>
    </dgm:pt>
    <dgm:pt modelId="{A59DDBC7-A9DB-41E9-8904-0063B6A3C730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倒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C214C5D8-C451-4353-8BA2-612F62FAAE9D}" type="parTrans" cxnId="{80943C16-CDE2-4827-B302-7560E304E98C}">
      <dgm:prSet/>
      <dgm:spPr/>
      <dgm:t>
        <a:bodyPr/>
        <a:lstStyle/>
        <a:p>
          <a:endParaRPr lang="zh-TW" altLang="en-US">
            <a:solidFill>
              <a:srgbClr val="99CCFF"/>
            </a:solidFill>
          </a:endParaRPr>
        </a:p>
      </dgm:t>
    </dgm:pt>
    <dgm:pt modelId="{2CD7C37B-B2FB-4AD0-83ED-8B72E1F9B11F}" type="sibTrans" cxnId="{80943C16-CDE2-4827-B302-7560E304E98C}">
      <dgm:prSet/>
      <dgm:spPr/>
      <dgm:t>
        <a:bodyPr/>
        <a:lstStyle/>
        <a:p>
          <a:endParaRPr lang="zh-TW" altLang="en-US">
            <a:solidFill>
              <a:srgbClr val="99CCFF"/>
            </a:solidFill>
          </a:endParaRPr>
        </a:p>
      </dgm:t>
    </dgm:pt>
    <dgm:pt modelId="{388BE966-85B7-494A-81BA-731BD1270398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倒掉積水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E1AE1DF4-3FD8-4AE4-9F29-4D11E940FCA6}" type="parTrans" cxnId="{E7786626-D344-4CD1-A356-DE99EDEAE426}">
      <dgm:prSet/>
      <dgm:spPr/>
      <dgm:t>
        <a:bodyPr/>
        <a:lstStyle/>
        <a:p>
          <a:endParaRPr lang="zh-TW" altLang="en-US">
            <a:solidFill>
              <a:srgbClr val="99CCFF"/>
            </a:solidFill>
          </a:endParaRPr>
        </a:p>
      </dgm:t>
    </dgm:pt>
    <dgm:pt modelId="{3D1013FA-B688-43F9-B01F-F435413BB7C2}" type="sibTrans" cxnId="{E7786626-D344-4CD1-A356-DE99EDEAE426}">
      <dgm:prSet/>
      <dgm:spPr/>
      <dgm:t>
        <a:bodyPr/>
        <a:lstStyle/>
        <a:p>
          <a:endParaRPr lang="zh-TW" altLang="en-US">
            <a:solidFill>
              <a:srgbClr val="99CCFF"/>
            </a:solidFill>
          </a:endParaRPr>
        </a:p>
      </dgm:t>
    </dgm:pt>
    <dgm:pt modelId="{ABD118CA-BB43-4A35-9643-E9D904DAAF99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清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D2F8CFA2-D314-4FF5-B2FD-965A8CD1C794}" type="parTrans" cxnId="{29ED6F7E-C5B0-459C-B55A-19AC56007C85}">
      <dgm:prSet/>
      <dgm:spPr/>
      <dgm:t>
        <a:bodyPr/>
        <a:lstStyle/>
        <a:p>
          <a:endParaRPr lang="zh-TW" altLang="en-US">
            <a:solidFill>
              <a:srgbClr val="99CCFF"/>
            </a:solidFill>
          </a:endParaRPr>
        </a:p>
      </dgm:t>
    </dgm:pt>
    <dgm:pt modelId="{9E49FC23-1C2E-45C3-9076-D72B593F88DB}" type="sibTrans" cxnId="{29ED6F7E-C5B0-459C-B55A-19AC56007C85}">
      <dgm:prSet/>
      <dgm:spPr/>
      <dgm:t>
        <a:bodyPr/>
        <a:lstStyle/>
        <a:p>
          <a:endParaRPr lang="zh-TW" altLang="en-US">
            <a:solidFill>
              <a:srgbClr val="99CCFF"/>
            </a:solidFill>
          </a:endParaRPr>
        </a:p>
      </dgm:t>
    </dgm:pt>
    <dgm:pt modelId="{4BCF430F-0134-4229-8099-C196D1DB1091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清潔容器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77A0FCB3-2AA8-4427-834E-07B759C756C6}" type="parTrans" cxnId="{EC148EF7-6C00-464C-82B1-A0C90E3545FC}">
      <dgm:prSet/>
      <dgm:spPr/>
      <dgm:t>
        <a:bodyPr/>
        <a:lstStyle/>
        <a:p>
          <a:endParaRPr lang="zh-TW" altLang="en-US">
            <a:solidFill>
              <a:srgbClr val="99CCFF"/>
            </a:solidFill>
          </a:endParaRPr>
        </a:p>
      </dgm:t>
    </dgm:pt>
    <dgm:pt modelId="{19296800-3F8A-4616-BC26-FC8A7801C38D}" type="sibTrans" cxnId="{EC148EF7-6C00-464C-82B1-A0C90E3545FC}">
      <dgm:prSet/>
      <dgm:spPr/>
      <dgm:t>
        <a:bodyPr/>
        <a:lstStyle/>
        <a:p>
          <a:endParaRPr lang="zh-TW" altLang="en-US">
            <a:solidFill>
              <a:srgbClr val="99CCFF"/>
            </a:solidFill>
          </a:endParaRPr>
        </a:p>
      </dgm:t>
    </dgm:pt>
    <dgm:pt modelId="{98E363D3-146D-4BC4-B002-60E6F097C6F8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刷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476CEEB4-876C-4AC0-BA56-B9F3552219F4}" type="parTrans" cxnId="{8AF4AA94-A9A7-4D05-B2B1-A0EF146B120F}">
      <dgm:prSet/>
      <dgm:spPr/>
      <dgm:t>
        <a:bodyPr/>
        <a:lstStyle/>
        <a:p>
          <a:endParaRPr lang="zh-TW" altLang="en-US">
            <a:solidFill>
              <a:srgbClr val="99CCFF"/>
            </a:solidFill>
          </a:endParaRPr>
        </a:p>
      </dgm:t>
    </dgm:pt>
    <dgm:pt modelId="{036802EC-FC50-4305-842F-4BC38B88D121}" type="sibTrans" cxnId="{8AF4AA94-A9A7-4D05-B2B1-A0EF146B120F}">
      <dgm:prSet/>
      <dgm:spPr/>
      <dgm:t>
        <a:bodyPr/>
        <a:lstStyle/>
        <a:p>
          <a:endParaRPr lang="zh-TW" altLang="en-US">
            <a:solidFill>
              <a:srgbClr val="99CCFF"/>
            </a:solidFill>
          </a:endParaRPr>
        </a:p>
      </dgm:t>
    </dgm:pt>
    <dgm:pt modelId="{1A61EE3A-A0E9-42F0-AC2E-937EDF987D26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刷除蟲卵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633DBDFD-3FA0-4DFF-8A77-8377E5168CCC}" type="parTrans" cxnId="{CA6D28E2-C9B2-42AE-8325-F016D15284A9}">
      <dgm:prSet/>
      <dgm:spPr/>
      <dgm:t>
        <a:bodyPr/>
        <a:lstStyle/>
        <a:p>
          <a:endParaRPr lang="zh-TW" altLang="en-US">
            <a:solidFill>
              <a:srgbClr val="99CCFF"/>
            </a:solidFill>
          </a:endParaRPr>
        </a:p>
      </dgm:t>
    </dgm:pt>
    <dgm:pt modelId="{786965BF-8EE7-4CB8-BD0A-CC0C0E39F191}" type="sibTrans" cxnId="{CA6D28E2-C9B2-42AE-8325-F016D15284A9}">
      <dgm:prSet/>
      <dgm:spPr/>
      <dgm:t>
        <a:bodyPr/>
        <a:lstStyle/>
        <a:p>
          <a:endParaRPr lang="zh-TW" altLang="en-US">
            <a:solidFill>
              <a:srgbClr val="99CCFF"/>
            </a:solidFill>
          </a:endParaRPr>
        </a:p>
      </dgm:t>
    </dgm:pt>
    <dgm:pt modelId="{AD9D52C7-D702-4457-BFDB-486E7F26D4F2}" type="pres">
      <dgm:prSet presAssocID="{AE3930D8-86E0-4D1D-9EA7-3AF0A7C842F5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5715EF8-13D5-4B00-8AA7-74A0399BB25E}" type="pres">
      <dgm:prSet presAssocID="{AE3930D8-86E0-4D1D-9EA7-3AF0A7C842F5}" presName="cycle" presStyleCnt="0"/>
      <dgm:spPr/>
    </dgm:pt>
    <dgm:pt modelId="{1D4FA686-F343-449C-9379-62D6B97CF91A}" type="pres">
      <dgm:prSet presAssocID="{AE3930D8-86E0-4D1D-9EA7-3AF0A7C842F5}" presName="centerShape" presStyleCnt="0"/>
      <dgm:spPr/>
    </dgm:pt>
    <dgm:pt modelId="{1B31268D-7A4A-44BC-AF20-D4A3375FB3C0}" type="pres">
      <dgm:prSet presAssocID="{AE3930D8-86E0-4D1D-9EA7-3AF0A7C842F5}" presName="connSite" presStyleLbl="node1" presStyleIdx="0" presStyleCnt="5"/>
      <dgm:spPr/>
    </dgm:pt>
    <dgm:pt modelId="{557EA13C-B4B3-460E-8446-F79DCE59E39F}" type="pres">
      <dgm:prSet presAssocID="{AE3930D8-86E0-4D1D-9EA7-3AF0A7C842F5}" presName="visible" presStyleLbl="node1" presStyleIdx="0" presStyleCnt="5" custLinFactNeighborX="-759" custLinFactNeighborY="6349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9108128-0C74-4F02-9CC6-6AADDFF243F7}" type="pres">
      <dgm:prSet presAssocID="{07D261A7-6A50-4F3C-B197-6F7B04722E00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21F973AD-7870-4B13-887C-BF9F2EB4CCF6}" type="pres">
      <dgm:prSet presAssocID="{78767E31-3B4E-4C96-95FD-B2C00FE714FD}" presName="node" presStyleCnt="0"/>
      <dgm:spPr/>
    </dgm:pt>
    <dgm:pt modelId="{79F31B9C-1CEE-419D-87CC-B0456E3DAB36}" type="pres">
      <dgm:prSet presAssocID="{78767E31-3B4E-4C96-95FD-B2C00FE714FD}" presName="parentNode" presStyleLbl="node1" presStyleIdx="1" presStyleCnt="5" custLinFactNeighborX="27642" custLinFactNeighborY="745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BD96ED9-0DD2-4FB0-8D8C-B09EB1B9D570}" type="pres">
      <dgm:prSet presAssocID="{78767E31-3B4E-4C96-95FD-B2C00FE714FD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D1D431-8864-4F25-A49A-5D25B8FA9C2C}" type="pres">
      <dgm:prSet presAssocID="{C214C5D8-C451-4353-8BA2-612F62FAAE9D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B11DDB17-EBF3-48FE-B1EC-3466EF436454}" type="pres">
      <dgm:prSet presAssocID="{A59DDBC7-A9DB-41E9-8904-0063B6A3C730}" presName="node" presStyleCnt="0"/>
      <dgm:spPr/>
    </dgm:pt>
    <dgm:pt modelId="{CD7851C0-D918-4932-A1C5-FD5110A30581}" type="pres">
      <dgm:prSet presAssocID="{A59DDBC7-A9DB-41E9-8904-0063B6A3C730}" presName="parentNode" presStyleLbl="node1" presStyleIdx="2" presStyleCnt="5" custLinFactNeighborY="-1371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2EC2625-8793-47E0-80FD-3FBBDC399A55}" type="pres">
      <dgm:prSet presAssocID="{A59DDBC7-A9DB-41E9-8904-0063B6A3C730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9586B73-5681-4774-A571-1C25E93DA856}" type="pres">
      <dgm:prSet presAssocID="{D2F8CFA2-D314-4FF5-B2FD-965A8CD1C794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6209B20C-3981-4D41-9E57-1FC81F70CB4F}" type="pres">
      <dgm:prSet presAssocID="{ABD118CA-BB43-4A35-9643-E9D904DAAF99}" presName="node" presStyleCnt="0"/>
      <dgm:spPr/>
    </dgm:pt>
    <dgm:pt modelId="{DA87C9F0-528B-484E-8039-DF685F7497DD}" type="pres">
      <dgm:prSet presAssocID="{ABD118CA-BB43-4A35-9643-E9D904DAAF99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7A59A5A-8774-4DB0-8579-05B72430E2A5}" type="pres">
      <dgm:prSet presAssocID="{ABD118CA-BB43-4A35-9643-E9D904DAAF99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969D08-6E8F-44FC-A3FB-9A9AE107ED8F}" type="pres">
      <dgm:prSet presAssocID="{476CEEB4-876C-4AC0-BA56-B9F3552219F4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FB0DAC45-9FAB-4CEB-835E-83231F62DEEA}" type="pres">
      <dgm:prSet presAssocID="{98E363D3-146D-4BC4-B002-60E6F097C6F8}" presName="node" presStyleCnt="0"/>
      <dgm:spPr/>
    </dgm:pt>
    <dgm:pt modelId="{B22858B6-9695-4AC5-9710-6BA8859F8CC5}" type="pres">
      <dgm:prSet presAssocID="{98E363D3-146D-4BC4-B002-60E6F097C6F8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5D29BE8-D9A7-47FD-AA99-CF540800FBAF}" type="pres">
      <dgm:prSet presAssocID="{98E363D3-146D-4BC4-B002-60E6F097C6F8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A6D28E2-C9B2-42AE-8325-F016D15284A9}" srcId="{98E363D3-146D-4BC4-B002-60E6F097C6F8}" destId="{1A61EE3A-A0E9-42F0-AC2E-937EDF987D26}" srcOrd="0" destOrd="0" parTransId="{633DBDFD-3FA0-4DFF-8A77-8377E5168CCC}" sibTransId="{786965BF-8EE7-4CB8-BD0A-CC0C0E39F191}"/>
    <dgm:cxn modelId="{E7786626-D344-4CD1-A356-DE99EDEAE426}" srcId="{A59DDBC7-A9DB-41E9-8904-0063B6A3C730}" destId="{388BE966-85B7-494A-81BA-731BD1270398}" srcOrd="0" destOrd="0" parTransId="{E1AE1DF4-3FD8-4AE4-9F29-4D11E940FCA6}" sibTransId="{3D1013FA-B688-43F9-B01F-F435413BB7C2}"/>
    <dgm:cxn modelId="{8AF4AA94-A9A7-4D05-B2B1-A0EF146B120F}" srcId="{AE3930D8-86E0-4D1D-9EA7-3AF0A7C842F5}" destId="{98E363D3-146D-4BC4-B002-60E6F097C6F8}" srcOrd="3" destOrd="0" parTransId="{476CEEB4-876C-4AC0-BA56-B9F3552219F4}" sibTransId="{036802EC-FC50-4305-842F-4BC38B88D121}"/>
    <dgm:cxn modelId="{EC148EF7-6C00-464C-82B1-A0C90E3545FC}" srcId="{ABD118CA-BB43-4A35-9643-E9D904DAAF99}" destId="{4BCF430F-0134-4229-8099-C196D1DB1091}" srcOrd="0" destOrd="0" parTransId="{77A0FCB3-2AA8-4427-834E-07B759C756C6}" sibTransId="{19296800-3F8A-4616-BC26-FC8A7801C38D}"/>
    <dgm:cxn modelId="{39BE5C39-6678-439C-811C-DDA1D501BC82}" type="presOf" srcId="{C214C5D8-C451-4353-8BA2-612F62FAAE9D}" destId="{F3D1D431-8864-4F25-A49A-5D25B8FA9C2C}" srcOrd="0" destOrd="0" presId="urn:microsoft.com/office/officeart/2005/8/layout/radial2"/>
    <dgm:cxn modelId="{32D43401-B655-4DEF-9B92-421D4182B932}" type="presOf" srcId="{07D261A7-6A50-4F3C-B197-6F7B04722E00}" destId="{99108128-0C74-4F02-9CC6-6AADDFF243F7}" srcOrd="0" destOrd="0" presId="urn:microsoft.com/office/officeart/2005/8/layout/radial2"/>
    <dgm:cxn modelId="{22400230-6C24-4CCA-9866-BEDDC4A2F003}" type="presOf" srcId="{78767E31-3B4E-4C96-95FD-B2C00FE714FD}" destId="{79F31B9C-1CEE-419D-87CC-B0456E3DAB36}" srcOrd="0" destOrd="0" presId="urn:microsoft.com/office/officeart/2005/8/layout/radial2"/>
    <dgm:cxn modelId="{B2A62644-2C46-4B71-8229-7ED156E38A99}" type="presOf" srcId="{98E363D3-146D-4BC4-B002-60E6F097C6F8}" destId="{B22858B6-9695-4AC5-9710-6BA8859F8CC5}" srcOrd="0" destOrd="0" presId="urn:microsoft.com/office/officeart/2005/8/layout/radial2"/>
    <dgm:cxn modelId="{53B427A9-7CF8-42E0-876D-180099872668}" srcId="{78767E31-3B4E-4C96-95FD-B2C00FE714FD}" destId="{98E33781-F8FD-408F-BEA6-27C8517C9B5B}" srcOrd="0" destOrd="0" parTransId="{BDE7E114-DE90-4241-A505-D083B1436E1C}" sibTransId="{96E1E5EE-0497-43FC-A17B-FD6662E90470}"/>
    <dgm:cxn modelId="{194DA91D-B9EB-495A-8044-ADA5C68259F1}" type="presOf" srcId="{4BCF430F-0134-4229-8099-C196D1DB1091}" destId="{D7A59A5A-8774-4DB0-8579-05B72430E2A5}" srcOrd="0" destOrd="0" presId="urn:microsoft.com/office/officeart/2005/8/layout/radial2"/>
    <dgm:cxn modelId="{B6E33594-7722-40D3-B890-658B0D30FFFD}" type="presOf" srcId="{D2F8CFA2-D314-4FF5-B2FD-965A8CD1C794}" destId="{69586B73-5681-4774-A571-1C25E93DA856}" srcOrd="0" destOrd="0" presId="urn:microsoft.com/office/officeart/2005/8/layout/radial2"/>
    <dgm:cxn modelId="{ECB44C4A-7407-425A-BEB7-007D1584F17A}" type="presOf" srcId="{98E33781-F8FD-408F-BEA6-27C8517C9B5B}" destId="{0BD96ED9-0DD2-4FB0-8D8C-B09EB1B9D570}" srcOrd="0" destOrd="0" presId="urn:microsoft.com/office/officeart/2005/8/layout/radial2"/>
    <dgm:cxn modelId="{80943C16-CDE2-4827-B302-7560E304E98C}" srcId="{AE3930D8-86E0-4D1D-9EA7-3AF0A7C842F5}" destId="{A59DDBC7-A9DB-41E9-8904-0063B6A3C730}" srcOrd="1" destOrd="0" parTransId="{C214C5D8-C451-4353-8BA2-612F62FAAE9D}" sibTransId="{2CD7C37B-B2FB-4AD0-83ED-8B72E1F9B11F}"/>
    <dgm:cxn modelId="{C570FF1B-95FD-449C-9A0F-D8B9793CD0AA}" type="presOf" srcId="{AE3930D8-86E0-4D1D-9EA7-3AF0A7C842F5}" destId="{AD9D52C7-D702-4457-BFDB-486E7F26D4F2}" srcOrd="0" destOrd="0" presId="urn:microsoft.com/office/officeart/2005/8/layout/radial2"/>
    <dgm:cxn modelId="{29ED6F7E-C5B0-459C-B55A-19AC56007C85}" srcId="{AE3930D8-86E0-4D1D-9EA7-3AF0A7C842F5}" destId="{ABD118CA-BB43-4A35-9643-E9D904DAAF99}" srcOrd="2" destOrd="0" parTransId="{D2F8CFA2-D314-4FF5-B2FD-965A8CD1C794}" sibTransId="{9E49FC23-1C2E-45C3-9076-D72B593F88DB}"/>
    <dgm:cxn modelId="{1D1BE737-421B-44CD-8686-7380E8373CB5}" type="presOf" srcId="{1A61EE3A-A0E9-42F0-AC2E-937EDF987D26}" destId="{15D29BE8-D9A7-47FD-AA99-CF540800FBAF}" srcOrd="0" destOrd="0" presId="urn:microsoft.com/office/officeart/2005/8/layout/radial2"/>
    <dgm:cxn modelId="{456C3FB1-BD4E-481C-9B3B-0D7940F851CF}" type="presOf" srcId="{476CEEB4-876C-4AC0-BA56-B9F3552219F4}" destId="{B8969D08-6E8F-44FC-A3FB-9A9AE107ED8F}" srcOrd="0" destOrd="0" presId="urn:microsoft.com/office/officeart/2005/8/layout/radial2"/>
    <dgm:cxn modelId="{46E8F17A-4727-408A-B1D9-39B2B4263F78}" srcId="{AE3930D8-86E0-4D1D-9EA7-3AF0A7C842F5}" destId="{78767E31-3B4E-4C96-95FD-B2C00FE714FD}" srcOrd="0" destOrd="0" parTransId="{07D261A7-6A50-4F3C-B197-6F7B04722E00}" sibTransId="{F490A7B6-0645-40CE-9C69-516FF5A3A228}"/>
    <dgm:cxn modelId="{91A92413-6994-4DF4-B2F5-FEC37F8E7A77}" type="presOf" srcId="{ABD118CA-BB43-4A35-9643-E9D904DAAF99}" destId="{DA87C9F0-528B-484E-8039-DF685F7497DD}" srcOrd="0" destOrd="0" presId="urn:microsoft.com/office/officeart/2005/8/layout/radial2"/>
    <dgm:cxn modelId="{0C65BC48-8353-4C49-89E2-45D68BF0DC79}" type="presOf" srcId="{A59DDBC7-A9DB-41E9-8904-0063B6A3C730}" destId="{CD7851C0-D918-4932-A1C5-FD5110A30581}" srcOrd="0" destOrd="0" presId="urn:microsoft.com/office/officeart/2005/8/layout/radial2"/>
    <dgm:cxn modelId="{AC5396DB-A288-412C-9821-B874587C8A69}" type="presOf" srcId="{388BE966-85B7-494A-81BA-731BD1270398}" destId="{E2EC2625-8793-47E0-80FD-3FBBDC399A55}" srcOrd="0" destOrd="0" presId="urn:microsoft.com/office/officeart/2005/8/layout/radial2"/>
    <dgm:cxn modelId="{455C948B-BD48-4328-9577-551C3E145F0E}" type="presParOf" srcId="{AD9D52C7-D702-4457-BFDB-486E7F26D4F2}" destId="{B5715EF8-13D5-4B00-8AA7-74A0399BB25E}" srcOrd="0" destOrd="0" presId="urn:microsoft.com/office/officeart/2005/8/layout/radial2"/>
    <dgm:cxn modelId="{83CAB02C-14DB-420E-B4CC-86CE0926FCE0}" type="presParOf" srcId="{B5715EF8-13D5-4B00-8AA7-74A0399BB25E}" destId="{1D4FA686-F343-449C-9379-62D6B97CF91A}" srcOrd="0" destOrd="0" presId="urn:microsoft.com/office/officeart/2005/8/layout/radial2"/>
    <dgm:cxn modelId="{0011F6E7-0810-44D7-9FCC-627442390E3B}" type="presParOf" srcId="{1D4FA686-F343-449C-9379-62D6B97CF91A}" destId="{1B31268D-7A4A-44BC-AF20-D4A3375FB3C0}" srcOrd="0" destOrd="0" presId="urn:microsoft.com/office/officeart/2005/8/layout/radial2"/>
    <dgm:cxn modelId="{0851C509-E5D7-42BD-BAB7-0C20469BC1A8}" type="presParOf" srcId="{1D4FA686-F343-449C-9379-62D6B97CF91A}" destId="{557EA13C-B4B3-460E-8446-F79DCE59E39F}" srcOrd="1" destOrd="0" presId="urn:microsoft.com/office/officeart/2005/8/layout/radial2"/>
    <dgm:cxn modelId="{BE2B4199-F4EF-4463-B4C9-90830ED807D0}" type="presParOf" srcId="{B5715EF8-13D5-4B00-8AA7-74A0399BB25E}" destId="{99108128-0C74-4F02-9CC6-6AADDFF243F7}" srcOrd="1" destOrd="0" presId="urn:microsoft.com/office/officeart/2005/8/layout/radial2"/>
    <dgm:cxn modelId="{F9427C33-69FD-484B-9D30-F13BA8B55BD0}" type="presParOf" srcId="{B5715EF8-13D5-4B00-8AA7-74A0399BB25E}" destId="{21F973AD-7870-4B13-887C-BF9F2EB4CCF6}" srcOrd="2" destOrd="0" presId="urn:microsoft.com/office/officeart/2005/8/layout/radial2"/>
    <dgm:cxn modelId="{E001A6AD-2A04-4B33-BC20-F159D2EAF1A2}" type="presParOf" srcId="{21F973AD-7870-4B13-887C-BF9F2EB4CCF6}" destId="{79F31B9C-1CEE-419D-87CC-B0456E3DAB36}" srcOrd="0" destOrd="0" presId="urn:microsoft.com/office/officeart/2005/8/layout/radial2"/>
    <dgm:cxn modelId="{CA5C8882-BA4C-4302-AEF8-75DA6A47AE8C}" type="presParOf" srcId="{21F973AD-7870-4B13-887C-BF9F2EB4CCF6}" destId="{0BD96ED9-0DD2-4FB0-8D8C-B09EB1B9D570}" srcOrd="1" destOrd="0" presId="urn:microsoft.com/office/officeart/2005/8/layout/radial2"/>
    <dgm:cxn modelId="{4413000B-26EA-45C8-98D0-C789F423645B}" type="presParOf" srcId="{B5715EF8-13D5-4B00-8AA7-74A0399BB25E}" destId="{F3D1D431-8864-4F25-A49A-5D25B8FA9C2C}" srcOrd="3" destOrd="0" presId="urn:microsoft.com/office/officeart/2005/8/layout/radial2"/>
    <dgm:cxn modelId="{7FF7521B-7CA6-4C51-9C86-5552E0D6A2F6}" type="presParOf" srcId="{B5715EF8-13D5-4B00-8AA7-74A0399BB25E}" destId="{B11DDB17-EBF3-48FE-B1EC-3466EF436454}" srcOrd="4" destOrd="0" presId="urn:microsoft.com/office/officeart/2005/8/layout/radial2"/>
    <dgm:cxn modelId="{11041AC2-8362-485D-85FB-491945ABCAC1}" type="presParOf" srcId="{B11DDB17-EBF3-48FE-B1EC-3466EF436454}" destId="{CD7851C0-D918-4932-A1C5-FD5110A30581}" srcOrd="0" destOrd="0" presId="urn:microsoft.com/office/officeart/2005/8/layout/radial2"/>
    <dgm:cxn modelId="{2CDDAEBF-F809-443C-8093-9D2FE9BBE20A}" type="presParOf" srcId="{B11DDB17-EBF3-48FE-B1EC-3466EF436454}" destId="{E2EC2625-8793-47E0-80FD-3FBBDC399A55}" srcOrd="1" destOrd="0" presId="urn:microsoft.com/office/officeart/2005/8/layout/radial2"/>
    <dgm:cxn modelId="{F615BA08-6F9E-4428-AFC8-F9BCCDC47D93}" type="presParOf" srcId="{B5715EF8-13D5-4B00-8AA7-74A0399BB25E}" destId="{69586B73-5681-4774-A571-1C25E93DA856}" srcOrd="5" destOrd="0" presId="urn:microsoft.com/office/officeart/2005/8/layout/radial2"/>
    <dgm:cxn modelId="{8A1738B3-7A0F-428D-979B-66E46D3F2180}" type="presParOf" srcId="{B5715EF8-13D5-4B00-8AA7-74A0399BB25E}" destId="{6209B20C-3981-4D41-9E57-1FC81F70CB4F}" srcOrd="6" destOrd="0" presId="urn:microsoft.com/office/officeart/2005/8/layout/radial2"/>
    <dgm:cxn modelId="{1A990F86-2155-4D73-98A4-7D8F68D9C3F1}" type="presParOf" srcId="{6209B20C-3981-4D41-9E57-1FC81F70CB4F}" destId="{DA87C9F0-528B-484E-8039-DF685F7497DD}" srcOrd="0" destOrd="0" presId="urn:microsoft.com/office/officeart/2005/8/layout/radial2"/>
    <dgm:cxn modelId="{72BB5F67-B429-4B86-A604-C7C2C440D90C}" type="presParOf" srcId="{6209B20C-3981-4D41-9E57-1FC81F70CB4F}" destId="{D7A59A5A-8774-4DB0-8579-05B72430E2A5}" srcOrd="1" destOrd="0" presId="urn:microsoft.com/office/officeart/2005/8/layout/radial2"/>
    <dgm:cxn modelId="{A2152354-9A64-47AB-AE83-919BD89CF66D}" type="presParOf" srcId="{B5715EF8-13D5-4B00-8AA7-74A0399BB25E}" destId="{B8969D08-6E8F-44FC-A3FB-9A9AE107ED8F}" srcOrd="7" destOrd="0" presId="urn:microsoft.com/office/officeart/2005/8/layout/radial2"/>
    <dgm:cxn modelId="{93F3BC17-7AD5-4C89-BB02-674FBE4D4A7A}" type="presParOf" srcId="{B5715EF8-13D5-4B00-8AA7-74A0399BB25E}" destId="{FB0DAC45-9FAB-4CEB-835E-83231F62DEEA}" srcOrd="8" destOrd="0" presId="urn:microsoft.com/office/officeart/2005/8/layout/radial2"/>
    <dgm:cxn modelId="{5F051478-3D22-4E0E-8F81-CACC4ACEEA15}" type="presParOf" srcId="{FB0DAC45-9FAB-4CEB-835E-83231F62DEEA}" destId="{B22858B6-9695-4AC5-9710-6BA8859F8CC5}" srcOrd="0" destOrd="0" presId="urn:microsoft.com/office/officeart/2005/8/layout/radial2"/>
    <dgm:cxn modelId="{A3B3DD4D-10C9-4550-90A5-F1E58C646602}" type="presParOf" srcId="{FB0DAC45-9FAB-4CEB-835E-83231F62DEEA}" destId="{15D29BE8-D9A7-47FD-AA99-CF540800FBA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969D08-6E8F-44FC-A3FB-9A9AE107ED8F}">
      <dsp:nvSpPr>
        <dsp:cNvPr id="0" name=""/>
        <dsp:cNvSpPr/>
      </dsp:nvSpPr>
      <dsp:spPr>
        <a:xfrm rot="3683003">
          <a:off x="2209365" y="3017835"/>
          <a:ext cx="794899" cy="40825"/>
        </a:xfrm>
        <a:custGeom>
          <a:avLst/>
          <a:gdLst/>
          <a:ahLst/>
          <a:cxnLst/>
          <a:rect l="0" t="0" r="0" b="0"/>
          <a:pathLst>
            <a:path>
              <a:moveTo>
                <a:pt x="0" y="20412"/>
              </a:moveTo>
              <a:lnTo>
                <a:pt x="794899" y="2041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586B73-5681-4774-A571-1C25E93DA856}">
      <dsp:nvSpPr>
        <dsp:cNvPr id="0" name=""/>
        <dsp:cNvSpPr/>
      </dsp:nvSpPr>
      <dsp:spPr>
        <a:xfrm rot="1312561">
          <a:off x="2646545" y="2444768"/>
          <a:ext cx="567929" cy="40825"/>
        </a:xfrm>
        <a:custGeom>
          <a:avLst/>
          <a:gdLst/>
          <a:ahLst/>
          <a:cxnLst/>
          <a:rect l="0" t="0" r="0" b="0"/>
          <a:pathLst>
            <a:path>
              <a:moveTo>
                <a:pt x="0" y="20412"/>
              </a:moveTo>
              <a:lnTo>
                <a:pt x="567929" y="2041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D1D431-8864-4F25-A49A-5D25B8FA9C2C}">
      <dsp:nvSpPr>
        <dsp:cNvPr id="0" name=""/>
        <dsp:cNvSpPr/>
      </dsp:nvSpPr>
      <dsp:spPr>
        <a:xfrm rot="20262224">
          <a:off x="2645646" y="1783188"/>
          <a:ext cx="571030" cy="40825"/>
        </a:xfrm>
        <a:custGeom>
          <a:avLst/>
          <a:gdLst/>
          <a:ahLst/>
          <a:cxnLst/>
          <a:rect l="0" t="0" r="0" b="0"/>
          <a:pathLst>
            <a:path>
              <a:moveTo>
                <a:pt x="0" y="20412"/>
              </a:moveTo>
              <a:lnTo>
                <a:pt x="571030" y="2041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108128-0C74-4F02-9CC6-6AADDFF243F7}">
      <dsp:nvSpPr>
        <dsp:cNvPr id="0" name=""/>
        <dsp:cNvSpPr/>
      </dsp:nvSpPr>
      <dsp:spPr>
        <a:xfrm rot="18375963">
          <a:off x="2352671" y="1235660"/>
          <a:ext cx="820033" cy="40825"/>
        </a:xfrm>
        <a:custGeom>
          <a:avLst/>
          <a:gdLst/>
          <a:ahLst/>
          <a:cxnLst/>
          <a:rect l="0" t="0" r="0" b="0"/>
          <a:pathLst>
            <a:path>
              <a:moveTo>
                <a:pt x="0" y="20412"/>
              </a:moveTo>
              <a:lnTo>
                <a:pt x="820033" y="2041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7EA13C-B4B3-460E-8446-F79DCE59E39F}">
      <dsp:nvSpPr>
        <dsp:cNvPr id="0" name=""/>
        <dsp:cNvSpPr/>
      </dsp:nvSpPr>
      <dsp:spPr>
        <a:xfrm>
          <a:off x="1316057" y="1450383"/>
          <a:ext cx="1575270" cy="1575270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F31B9C-1CEE-419D-87CC-B0456E3DAB36}">
      <dsp:nvSpPr>
        <dsp:cNvPr id="0" name=""/>
        <dsp:cNvSpPr/>
      </dsp:nvSpPr>
      <dsp:spPr>
        <a:xfrm>
          <a:off x="2812194" y="71871"/>
          <a:ext cx="945162" cy="945162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巡</a:t>
          </a:r>
          <a:endParaRPr lang="zh-TW" sz="32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950610" y="210287"/>
        <a:ext cx="668330" cy="668330"/>
      </dsp:txXfrm>
    </dsp:sp>
    <dsp:sp modelId="{0BD96ED9-0DD2-4FB0-8D8C-B09EB1B9D570}">
      <dsp:nvSpPr>
        <dsp:cNvPr id="0" name=""/>
        <dsp:cNvSpPr/>
      </dsp:nvSpPr>
      <dsp:spPr>
        <a:xfrm>
          <a:off x="3851872" y="71871"/>
          <a:ext cx="1417743" cy="9451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巡檢容器</a:t>
          </a:r>
          <a:endParaRPr lang="zh-TW" sz="24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851872" y="71871"/>
        <a:ext cx="1417743" cy="945162"/>
      </dsp:txXfrm>
    </dsp:sp>
    <dsp:sp modelId="{CD7851C0-D918-4932-A1C5-FD5110A30581}">
      <dsp:nvSpPr>
        <dsp:cNvPr id="0" name=""/>
        <dsp:cNvSpPr/>
      </dsp:nvSpPr>
      <dsp:spPr>
        <a:xfrm>
          <a:off x="3159997" y="1043401"/>
          <a:ext cx="945162" cy="945162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倒</a:t>
          </a:r>
          <a:endParaRPr lang="zh-TW" sz="32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298413" y="1181817"/>
        <a:ext cx="668330" cy="668330"/>
      </dsp:txXfrm>
    </dsp:sp>
    <dsp:sp modelId="{E2EC2625-8793-47E0-80FD-3FBBDC399A55}">
      <dsp:nvSpPr>
        <dsp:cNvPr id="0" name=""/>
        <dsp:cNvSpPr/>
      </dsp:nvSpPr>
      <dsp:spPr>
        <a:xfrm>
          <a:off x="4199675" y="1043401"/>
          <a:ext cx="1417743" cy="9451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倒掉積水</a:t>
          </a:r>
          <a:endParaRPr lang="zh-TW" sz="24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199675" y="1043401"/>
        <a:ext cx="1417743" cy="945162"/>
      </dsp:txXfrm>
    </dsp:sp>
    <dsp:sp modelId="{DA87C9F0-528B-484E-8039-DF685F7497DD}">
      <dsp:nvSpPr>
        <dsp:cNvPr id="0" name=""/>
        <dsp:cNvSpPr/>
      </dsp:nvSpPr>
      <dsp:spPr>
        <a:xfrm>
          <a:off x="3159997" y="2274488"/>
          <a:ext cx="945162" cy="945162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清</a:t>
          </a:r>
          <a:endParaRPr lang="zh-TW" sz="32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298413" y="2412904"/>
        <a:ext cx="668330" cy="668330"/>
      </dsp:txXfrm>
    </dsp:sp>
    <dsp:sp modelId="{D7A59A5A-8774-4DB0-8579-05B72430E2A5}">
      <dsp:nvSpPr>
        <dsp:cNvPr id="0" name=""/>
        <dsp:cNvSpPr/>
      </dsp:nvSpPr>
      <dsp:spPr>
        <a:xfrm>
          <a:off x="4199675" y="2274488"/>
          <a:ext cx="1417743" cy="9451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清潔容器</a:t>
          </a:r>
          <a:endParaRPr lang="zh-TW" sz="24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199675" y="2274488"/>
        <a:ext cx="1417743" cy="945162"/>
      </dsp:txXfrm>
    </dsp:sp>
    <dsp:sp modelId="{B22858B6-9695-4AC5-9710-6BA8859F8CC5}">
      <dsp:nvSpPr>
        <dsp:cNvPr id="0" name=""/>
        <dsp:cNvSpPr/>
      </dsp:nvSpPr>
      <dsp:spPr>
        <a:xfrm>
          <a:off x="2550932" y="3329419"/>
          <a:ext cx="945162" cy="945162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刷</a:t>
          </a:r>
          <a:endParaRPr lang="zh-TW" sz="32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689348" y="3467835"/>
        <a:ext cx="668330" cy="668330"/>
      </dsp:txXfrm>
    </dsp:sp>
    <dsp:sp modelId="{15D29BE8-D9A7-47FD-AA99-CF540800FBAF}">
      <dsp:nvSpPr>
        <dsp:cNvPr id="0" name=""/>
        <dsp:cNvSpPr/>
      </dsp:nvSpPr>
      <dsp:spPr>
        <a:xfrm>
          <a:off x="3590611" y="3329419"/>
          <a:ext cx="1417743" cy="9451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刷除蟲卵</a:t>
          </a:r>
          <a:endParaRPr lang="zh-TW" sz="24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590611" y="3329419"/>
        <a:ext cx="1417743" cy="9451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565844" y="579977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738017" y="1795235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14177" y="2324507"/>
            <a:ext cx="3265715" cy="3265715"/>
          </a:xfrm>
          <a:prstGeom prst="noSmoking">
            <a:avLst>
              <a:gd name="adj" fmla="val 8405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rgbClr val="FF0000"/>
              </a:solidFill>
              <a:latin typeface="Amiri Quran" panose="00000500000000000000" pitchFamily="2" charset="-78"/>
              <a:cs typeface="Amiri Quran" panose="00000500000000000000" pitchFamily="2" charset="-78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837" b="97017" l="3970" r="9173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21965" flipH="1">
            <a:off x="3042907" y="3574472"/>
            <a:ext cx="1091247" cy="902738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837" b="97017" l="3970" r="9173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21965" flipH="1">
            <a:off x="3745816" y="2654138"/>
            <a:ext cx="1030059" cy="852120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5837" b="97017" l="3970" r="9173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21965" flipH="1">
            <a:off x="3554107" y="4199219"/>
            <a:ext cx="1130424" cy="935147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837" b="97017" l="3970" r="9173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21965" flipH="1">
            <a:off x="4624746" y="3411263"/>
            <a:ext cx="1091247" cy="902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793685595"/>
              </p:ext>
            </p:extLst>
          </p:nvPr>
        </p:nvGraphicFramePr>
        <p:xfrm>
          <a:off x="435083" y="1341020"/>
          <a:ext cx="6945432" cy="42760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5316584" y="4890668"/>
            <a:ext cx="3871968" cy="1431755"/>
          </a:xfrm>
          <a:prstGeom prst="rightArrow">
            <a:avLst>
              <a:gd name="adj1" fmla="val 65385"/>
              <a:gd name="adj2" fmla="val 64876"/>
            </a:avLst>
          </a:prstGeom>
          <a:solidFill>
            <a:srgbClr val="FF9900"/>
          </a:solidFill>
          <a:ln w="57150">
            <a:solidFill>
              <a:srgbClr val="FFFF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  <a:hlinkClick r:id="rId8"/>
              </a:rPr>
              <a:t>衛福部疾管署</a:t>
            </a:r>
            <a:endParaRPr lang="zh-TW" altLang="en-US" sz="4000" dirty="0">
              <a:solidFill>
                <a:srgbClr val="7030A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清松手寫體2</vt:lpstr>
      <vt:lpstr>華康海報體 Std W12</vt:lpstr>
      <vt:lpstr>微軟正黑體</vt:lpstr>
      <vt:lpstr>新細明體</vt:lpstr>
      <vt:lpstr>Amiri Quran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2019-10-15T02:09:36Z</dcterms:modified>
</cp:coreProperties>
</file>