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45C2D2E-7EF0-4B83-ABE7-156843E9D466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4D6CA3DD-6123-4DAF-8211-4ACF53C17AB3}">
      <dgm:prSet/>
      <dgm:spPr/>
      <dgm:t>
        <a:bodyPr/>
        <a:lstStyle/>
        <a:p>
          <a:pPr rtl="0"/>
          <a:r>
            <a:rPr lang="zh-TW" dirty="0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巡</a:t>
          </a:r>
          <a:endParaRPr lang="zh-TW" dirty="0">
            <a:latin typeface="文鼎ＰＯＰ－２" panose="020B0609010101010101" pitchFamily="49" charset="-120"/>
            <a:ea typeface="文鼎ＰＯＰ－２" panose="020B0609010101010101" pitchFamily="49" charset="-120"/>
          </a:endParaRPr>
        </a:p>
      </dgm:t>
    </dgm:pt>
    <dgm:pt modelId="{F360077D-220E-4E4D-A840-8BE6F16C9AF3}" type="parTrans" cxnId="{506E7C16-B332-4781-B5C8-22D4162DCD1C}">
      <dgm:prSet/>
      <dgm:spPr/>
      <dgm:t>
        <a:bodyPr/>
        <a:lstStyle/>
        <a:p>
          <a:endParaRPr lang="zh-TW" altLang="en-US"/>
        </a:p>
      </dgm:t>
    </dgm:pt>
    <dgm:pt modelId="{F0650BFC-4F07-4BD9-BFD5-6D1CD9D54826}" type="sibTrans" cxnId="{506E7C16-B332-4781-B5C8-22D4162DCD1C}">
      <dgm:prSet/>
      <dgm:spPr/>
      <dgm:t>
        <a:bodyPr/>
        <a:lstStyle/>
        <a:p>
          <a:endParaRPr lang="zh-TW" altLang="en-US"/>
        </a:p>
      </dgm:t>
    </dgm:pt>
    <dgm:pt modelId="{3F05B02D-1D89-4BEA-B40F-3ED635DDE22E}">
      <dgm:prSet/>
      <dgm:spPr/>
      <dgm:t>
        <a:bodyPr/>
        <a:lstStyle/>
        <a:p>
          <a:pPr rtl="0"/>
          <a:r>
            <a:rPr lang="zh-TW" dirty="0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巡檢容器</a:t>
          </a:r>
          <a:endParaRPr lang="zh-TW" dirty="0">
            <a:latin typeface="文鼎ＰＯＰ－２" panose="020B0609010101010101" pitchFamily="49" charset="-120"/>
            <a:ea typeface="文鼎ＰＯＰ－２" panose="020B0609010101010101" pitchFamily="49" charset="-120"/>
          </a:endParaRPr>
        </a:p>
      </dgm:t>
    </dgm:pt>
    <dgm:pt modelId="{643E9DC6-23B9-414C-85C7-4F3D54335CEB}" type="parTrans" cxnId="{CFF5F2B7-CD96-4891-968F-FA4E454BC706}">
      <dgm:prSet/>
      <dgm:spPr/>
      <dgm:t>
        <a:bodyPr/>
        <a:lstStyle/>
        <a:p>
          <a:endParaRPr lang="zh-TW" altLang="en-US"/>
        </a:p>
      </dgm:t>
    </dgm:pt>
    <dgm:pt modelId="{B6755C0C-0BB1-475D-91B7-704A4A9B9B67}" type="sibTrans" cxnId="{CFF5F2B7-CD96-4891-968F-FA4E454BC706}">
      <dgm:prSet/>
      <dgm:spPr/>
      <dgm:t>
        <a:bodyPr/>
        <a:lstStyle/>
        <a:p>
          <a:endParaRPr lang="zh-TW" altLang="en-US"/>
        </a:p>
      </dgm:t>
    </dgm:pt>
    <dgm:pt modelId="{62497C92-54AA-4642-8BD7-9EA769E9947D}">
      <dgm:prSet/>
      <dgm:spPr/>
      <dgm:t>
        <a:bodyPr/>
        <a:lstStyle/>
        <a:p>
          <a:pPr rtl="0"/>
          <a:r>
            <a:rPr lang="zh-TW" dirty="0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倒</a:t>
          </a:r>
          <a:endParaRPr lang="zh-TW" dirty="0">
            <a:latin typeface="文鼎ＰＯＰ－２" panose="020B0609010101010101" pitchFamily="49" charset="-120"/>
            <a:ea typeface="文鼎ＰＯＰ－２" panose="020B0609010101010101" pitchFamily="49" charset="-120"/>
          </a:endParaRPr>
        </a:p>
      </dgm:t>
    </dgm:pt>
    <dgm:pt modelId="{FC640E7E-8547-4470-A75F-474290D22756}" type="parTrans" cxnId="{F4F48154-E79A-498B-B32B-AC52302DCAF2}">
      <dgm:prSet/>
      <dgm:spPr/>
      <dgm:t>
        <a:bodyPr/>
        <a:lstStyle/>
        <a:p>
          <a:endParaRPr lang="zh-TW" altLang="en-US"/>
        </a:p>
      </dgm:t>
    </dgm:pt>
    <dgm:pt modelId="{8B52D91C-9D8F-445B-9BA6-5C47CCEFAE01}" type="sibTrans" cxnId="{F4F48154-E79A-498B-B32B-AC52302DCAF2}">
      <dgm:prSet/>
      <dgm:spPr/>
      <dgm:t>
        <a:bodyPr/>
        <a:lstStyle/>
        <a:p>
          <a:endParaRPr lang="zh-TW" altLang="en-US"/>
        </a:p>
      </dgm:t>
    </dgm:pt>
    <dgm:pt modelId="{6929000B-E8D2-4B64-A687-B78E3A0CE80F}">
      <dgm:prSet/>
      <dgm:spPr/>
      <dgm:t>
        <a:bodyPr/>
        <a:lstStyle/>
        <a:p>
          <a:pPr rtl="0"/>
          <a:r>
            <a:rPr lang="zh-TW" dirty="0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倒掉積水</a:t>
          </a:r>
          <a:endParaRPr lang="zh-TW" dirty="0">
            <a:latin typeface="文鼎ＰＯＰ－２" panose="020B0609010101010101" pitchFamily="49" charset="-120"/>
            <a:ea typeface="文鼎ＰＯＰ－２" panose="020B0609010101010101" pitchFamily="49" charset="-120"/>
          </a:endParaRPr>
        </a:p>
      </dgm:t>
    </dgm:pt>
    <dgm:pt modelId="{8D9C2C42-3EF8-4CE2-97B6-C010D2F19D37}" type="parTrans" cxnId="{B4276B05-333C-44D9-A708-C745C404F915}">
      <dgm:prSet/>
      <dgm:spPr/>
      <dgm:t>
        <a:bodyPr/>
        <a:lstStyle/>
        <a:p>
          <a:endParaRPr lang="zh-TW" altLang="en-US"/>
        </a:p>
      </dgm:t>
    </dgm:pt>
    <dgm:pt modelId="{0AD71B8F-E5A2-4B48-B716-BBBEDCB9C92A}" type="sibTrans" cxnId="{B4276B05-333C-44D9-A708-C745C404F915}">
      <dgm:prSet/>
      <dgm:spPr/>
      <dgm:t>
        <a:bodyPr/>
        <a:lstStyle/>
        <a:p>
          <a:endParaRPr lang="zh-TW" altLang="en-US"/>
        </a:p>
      </dgm:t>
    </dgm:pt>
    <dgm:pt modelId="{3E57DF86-D20B-43FC-B65A-5CB52CBBC069}">
      <dgm:prSet/>
      <dgm:spPr/>
      <dgm:t>
        <a:bodyPr/>
        <a:lstStyle/>
        <a:p>
          <a:pPr rtl="0"/>
          <a:r>
            <a:rPr lang="zh-TW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清</a:t>
          </a:r>
          <a:endParaRPr lang="zh-TW">
            <a:latin typeface="文鼎ＰＯＰ－２" panose="020B0609010101010101" pitchFamily="49" charset="-120"/>
            <a:ea typeface="文鼎ＰＯＰ－２" panose="020B0609010101010101" pitchFamily="49" charset="-120"/>
          </a:endParaRPr>
        </a:p>
      </dgm:t>
    </dgm:pt>
    <dgm:pt modelId="{F3D8CE5A-2C54-400D-A7F2-AE24CF3B6592}" type="parTrans" cxnId="{51B0CAAC-24E4-4E5B-82AE-C9C406BEDB1F}">
      <dgm:prSet/>
      <dgm:spPr/>
      <dgm:t>
        <a:bodyPr/>
        <a:lstStyle/>
        <a:p>
          <a:endParaRPr lang="zh-TW" altLang="en-US"/>
        </a:p>
      </dgm:t>
    </dgm:pt>
    <dgm:pt modelId="{DE2AB07D-3598-4461-984F-AB4D601E4D7A}" type="sibTrans" cxnId="{51B0CAAC-24E4-4E5B-82AE-C9C406BEDB1F}">
      <dgm:prSet/>
      <dgm:spPr/>
      <dgm:t>
        <a:bodyPr/>
        <a:lstStyle/>
        <a:p>
          <a:endParaRPr lang="zh-TW" altLang="en-US"/>
        </a:p>
      </dgm:t>
    </dgm:pt>
    <dgm:pt modelId="{31C12832-BA11-4BCA-8B58-72FFC42612AA}">
      <dgm:prSet/>
      <dgm:spPr/>
      <dgm:t>
        <a:bodyPr/>
        <a:lstStyle/>
        <a:p>
          <a:pPr rtl="0"/>
          <a:r>
            <a:rPr lang="zh-TW" dirty="0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清潔容器</a:t>
          </a:r>
          <a:endParaRPr lang="zh-TW" dirty="0">
            <a:latin typeface="文鼎ＰＯＰ－２" panose="020B0609010101010101" pitchFamily="49" charset="-120"/>
            <a:ea typeface="文鼎ＰＯＰ－２" panose="020B0609010101010101" pitchFamily="49" charset="-120"/>
          </a:endParaRPr>
        </a:p>
      </dgm:t>
    </dgm:pt>
    <dgm:pt modelId="{CDFFB5B5-50CB-4E23-A91B-3BE84073CD29}" type="parTrans" cxnId="{E5A8FE77-CDBF-4297-A011-D663738C515E}">
      <dgm:prSet/>
      <dgm:spPr/>
      <dgm:t>
        <a:bodyPr/>
        <a:lstStyle/>
        <a:p>
          <a:endParaRPr lang="zh-TW" altLang="en-US"/>
        </a:p>
      </dgm:t>
    </dgm:pt>
    <dgm:pt modelId="{6C589BB5-6E67-4138-AAAD-6B5394229CC2}" type="sibTrans" cxnId="{E5A8FE77-CDBF-4297-A011-D663738C515E}">
      <dgm:prSet/>
      <dgm:spPr/>
      <dgm:t>
        <a:bodyPr/>
        <a:lstStyle/>
        <a:p>
          <a:endParaRPr lang="zh-TW" altLang="en-US"/>
        </a:p>
      </dgm:t>
    </dgm:pt>
    <dgm:pt modelId="{2D895617-34F0-4DD7-BCC9-A5EC9E8977F4}">
      <dgm:prSet/>
      <dgm:spPr/>
      <dgm:t>
        <a:bodyPr/>
        <a:lstStyle/>
        <a:p>
          <a:pPr rtl="0"/>
          <a:r>
            <a:rPr lang="zh-TW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刷</a:t>
          </a:r>
          <a:endParaRPr lang="zh-TW">
            <a:latin typeface="文鼎ＰＯＰ－２" panose="020B0609010101010101" pitchFamily="49" charset="-120"/>
            <a:ea typeface="文鼎ＰＯＰ－２" panose="020B0609010101010101" pitchFamily="49" charset="-120"/>
          </a:endParaRPr>
        </a:p>
      </dgm:t>
    </dgm:pt>
    <dgm:pt modelId="{1FE2267B-324B-4173-87B0-DF1D968E60E7}" type="parTrans" cxnId="{895D26D2-A597-40AD-AA62-E25B8C43DB5A}">
      <dgm:prSet/>
      <dgm:spPr/>
      <dgm:t>
        <a:bodyPr/>
        <a:lstStyle/>
        <a:p>
          <a:endParaRPr lang="zh-TW" altLang="en-US"/>
        </a:p>
      </dgm:t>
    </dgm:pt>
    <dgm:pt modelId="{A96A57AE-92F0-4908-8DD9-F80A4636FA2A}" type="sibTrans" cxnId="{895D26D2-A597-40AD-AA62-E25B8C43DB5A}">
      <dgm:prSet/>
      <dgm:spPr/>
      <dgm:t>
        <a:bodyPr/>
        <a:lstStyle/>
        <a:p>
          <a:endParaRPr lang="zh-TW" altLang="en-US"/>
        </a:p>
      </dgm:t>
    </dgm:pt>
    <dgm:pt modelId="{3A6B6162-A5ED-47B8-9E05-BCA3526DE712}">
      <dgm:prSet/>
      <dgm:spPr/>
      <dgm:t>
        <a:bodyPr/>
        <a:lstStyle/>
        <a:p>
          <a:pPr rtl="0"/>
          <a:r>
            <a:rPr lang="zh-TW" dirty="0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刷除蟲卵</a:t>
          </a:r>
          <a:endParaRPr lang="zh-TW" dirty="0">
            <a:latin typeface="文鼎ＰＯＰ－２" panose="020B0609010101010101" pitchFamily="49" charset="-120"/>
            <a:ea typeface="文鼎ＰＯＰ－２" panose="020B0609010101010101" pitchFamily="49" charset="-120"/>
          </a:endParaRPr>
        </a:p>
      </dgm:t>
    </dgm:pt>
    <dgm:pt modelId="{9648D04B-E770-4827-BA5B-39E1143C8BD4}" type="parTrans" cxnId="{73060F34-A31C-493B-A93C-8E3296081EF9}">
      <dgm:prSet/>
      <dgm:spPr/>
      <dgm:t>
        <a:bodyPr/>
        <a:lstStyle/>
        <a:p>
          <a:endParaRPr lang="zh-TW" altLang="en-US"/>
        </a:p>
      </dgm:t>
    </dgm:pt>
    <dgm:pt modelId="{A0617F7F-2BDF-438B-B137-C4B9A9DF08BC}" type="sibTrans" cxnId="{73060F34-A31C-493B-A93C-8E3296081EF9}">
      <dgm:prSet/>
      <dgm:spPr/>
      <dgm:t>
        <a:bodyPr/>
        <a:lstStyle/>
        <a:p>
          <a:endParaRPr lang="zh-TW" altLang="en-US"/>
        </a:p>
      </dgm:t>
    </dgm:pt>
    <dgm:pt modelId="{FB094D95-D4BC-49A1-9D7C-D08D63E84988}" type="pres">
      <dgm:prSet presAssocID="{045C2D2E-7EF0-4B83-ABE7-156843E9D466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0EF0F7F-7EE9-43BE-8BE5-47127865EA72}" type="pres">
      <dgm:prSet presAssocID="{045C2D2E-7EF0-4B83-ABE7-156843E9D466}" presName="cycle" presStyleCnt="0"/>
      <dgm:spPr/>
    </dgm:pt>
    <dgm:pt modelId="{20A4A35F-1D4C-4242-8FC3-66935803E644}" type="pres">
      <dgm:prSet presAssocID="{045C2D2E-7EF0-4B83-ABE7-156843E9D466}" presName="centerShape" presStyleCnt="0"/>
      <dgm:spPr/>
    </dgm:pt>
    <dgm:pt modelId="{48E05E33-DB82-4759-9D67-4FC5AE970998}" type="pres">
      <dgm:prSet presAssocID="{045C2D2E-7EF0-4B83-ABE7-156843E9D466}" presName="connSite" presStyleLbl="node1" presStyleIdx="0" presStyleCnt="5"/>
      <dgm:spPr/>
    </dgm:pt>
    <dgm:pt modelId="{1DE63EA2-0CFB-4AB0-9C58-F8764F1456F8}" type="pres">
      <dgm:prSet presAssocID="{045C2D2E-7EF0-4B83-ABE7-156843E9D466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4CA4B2B-B9DF-49EA-AB73-42255F141A45}" type="pres">
      <dgm:prSet presAssocID="{F360077D-220E-4E4D-A840-8BE6F16C9AF3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D4C64984-6F57-4602-879C-E2E7B9ECB748}" type="pres">
      <dgm:prSet presAssocID="{4D6CA3DD-6123-4DAF-8211-4ACF53C17AB3}" presName="node" presStyleCnt="0"/>
      <dgm:spPr/>
    </dgm:pt>
    <dgm:pt modelId="{402FD8DB-5163-4D9F-910C-BB62FD72F67B}" type="pres">
      <dgm:prSet presAssocID="{4D6CA3DD-6123-4DAF-8211-4ACF53C17AB3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58261CB-20F3-4A86-BACD-DBCC731345C0}" type="pres">
      <dgm:prSet presAssocID="{4D6CA3DD-6123-4DAF-8211-4ACF53C17AB3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115BE86-B01F-4132-86F2-308B4787313F}" type="pres">
      <dgm:prSet presAssocID="{FC640E7E-8547-4470-A75F-474290D22756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FB2440B6-4384-4CA3-8068-3413DC516D72}" type="pres">
      <dgm:prSet presAssocID="{62497C92-54AA-4642-8BD7-9EA769E9947D}" presName="node" presStyleCnt="0"/>
      <dgm:spPr/>
    </dgm:pt>
    <dgm:pt modelId="{DEC78C93-FAD1-4554-BF96-65A08E6FCA45}" type="pres">
      <dgm:prSet presAssocID="{62497C92-54AA-4642-8BD7-9EA769E9947D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33FB6E4-22F7-41D0-BE5F-0A6A965AF5B6}" type="pres">
      <dgm:prSet presAssocID="{62497C92-54AA-4642-8BD7-9EA769E9947D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6609321-CD84-4E91-835A-22E433B66481}" type="pres">
      <dgm:prSet presAssocID="{F3D8CE5A-2C54-400D-A7F2-AE24CF3B6592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2830ABC3-A0B8-4C6D-8062-04FC604EBB74}" type="pres">
      <dgm:prSet presAssocID="{3E57DF86-D20B-43FC-B65A-5CB52CBBC069}" presName="node" presStyleCnt="0"/>
      <dgm:spPr/>
    </dgm:pt>
    <dgm:pt modelId="{13BABC71-4164-420D-8431-09CDD6113BC7}" type="pres">
      <dgm:prSet presAssocID="{3E57DF86-D20B-43FC-B65A-5CB52CBBC069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7096708-8AAC-4FE4-9879-887C5A7EA30C}" type="pres">
      <dgm:prSet presAssocID="{3E57DF86-D20B-43FC-B65A-5CB52CBBC069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79520E9-60FC-4B41-89C4-E960A2293CFA}" type="pres">
      <dgm:prSet presAssocID="{1FE2267B-324B-4173-87B0-DF1D968E60E7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4766C1C9-B804-430D-B188-F074661F82A5}" type="pres">
      <dgm:prSet presAssocID="{2D895617-34F0-4DD7-BCC9-A5EC9E8977F4}" presName="node" presStyleCnt="0"/>
      <dgm:spPr/>
    </dgm:pt>
    <dgm:pt modelId="{2E492D03-048F-4157-826C-EFBBAED0BDAE}" type="pres">
      <dgm:prSet presAssocID="{2D895617-34F0-4DD7-BCC9-A5EC9E8977F4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9037925-2D7D-4C63-A5B1-4332C9931DBB}" type="pres">
      <dgm:prSet presAssocID="{2D895617-34F0-4DD7-BCC9-A5EC9E8977F4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AE7F54C1-19E7-4365-BBC1-FF2B91072B94}" type="presOf" srcId="{FC640E7E-8547-4470-A75F-474290D22756}" destId="{A115BE86-B01F-4132-86F2-308B4787313F}" srcOrd="0" destOrd="0" presId="urn:microsoft.com/office/officeart/2005/8/layout/radial2"/>
    <dgm:cxn modelId="{506E7C16-B332-4781-B5C8-22D4162DCD1C}" srcId="{045C2D2E-7EF0-4B83-ABE7-156843E9D466}" destId="{4D6CA3DD-6123-4DAF-8211-4ACF53C17AB3}" srcOrd="0" destOrd="0" parTransId="{F360077D-220E-4E4D-A840-8BE6F16C9AF3}" sibTransId="{F0650BFC-4F07-4BD9-BFD5-6D1CD9D54826}"/>
    <dgm:cxn modelId="{051D60A8-38ED-4473-98CB-FBDF4DA68418}" type="presOf" srcId="{4D6CA3DD-6123-4DAF-8211-4ACF53C17AB3}" destId="{402FD8DB-5163-4D9F-910C-BB62FD72F67B}" srcOrd="0" destOrd="0" presId="urn:microsoft.com/office/officeart/2005/8/layout/radial2"/>
    <dgm:cxn modelId="{F4F48154-E79A-498B-B32B-AC52302DCAF2}" srcId="{045C2D2E-7EF0-4B83-ABE7-156843E9D466}" destId="{62497C92-54AA-4642-8BD7-9EA769E9947D}" srcOrd="1" destOrd="0" parTransId="{FC640E7E-8547-4470-A75F-474290D22756}" sibTransId="{8B52D91C-9D8F-445B-9BA6-5C47CCEFAE01}"/>
    <dgm:cxn modelId="{B4276B05-333C-44D9-A708-C745C404F915}" srcId="{62497C92-54AA-4642-8BD7-9EA769E9947D}" destId="{6929000B-E8D2-4B64-A687-B78E3A0CE80F}" srcOrd="0" destOrd="0" parTransId="{8D9C2C42-3EF8-4CE2-97B6-C010D2F19D37}" sibTransId="{0AD71B8F-E5A2-4B48-B716-BBBEDCB9C92A}"/>
    <dgm:cxn modelId="{895D26D2-A597-40AD-AA62-E25B8C43DB5A}" srcId="{045C2D2E-7EF0-4B83-ABE7-156843E9D466}" destId="{2D895617-34F0-4DD7-BCC9-A5EC9E8977F4}" srcOrd="3" destOrd="0" parTransId="{1FE2267B-324B-4173-87B0-DF1D968E60E7}" sibTransId="{A96A57AE-92F0-4908-8DD9-F80A4636FA2A}"/>
    <dgm:cxn modelId="{CFF5F2B7-CD96-4891-968F-FA4E454BC706}" srcId="{4D6CA3DD-6123-4DAF-8211-4ACF53C17AB3}" destId="{3F05B02D-1D89-4BEA-B40F-3ED635DDE22E}" srcOrd="0" destOrd="0" parTransId="{643E9DC6-23B9-414C-85C7-4F3D54335CEB}" sibTransId="{B6755C0C-0BB1-475D-91B7-704A4A9B9B67}"/>
    <dgm:cxn modelId="{C5089B96-6BB6-425F-9A7F-F96868131124}" type="presOf" srcId="{62497C92-54AA-4642-8BD7-9EA769E9947D}" destId="{DEC78C93-FAD1-4554-BF96-65A08E6FCA45}" srcOrd="0" destOrd="0" presId="urn:microsoft.com/office/officeart/2005/8/layout/radial2"/>
    <dgm:cxn modelId="{2374F9D0-8582-49A7-88C0-6E988CF7384D}" type="presOf" srcId="{F360077D-220E-4E4D-A840-8BE6F16C9AF3}" destId="{C4CA4B2B-B9DF-49EA-AB73-42255F141A45}" srcOrd="0" destOrd="0" presId="urn:microsoft.com/office/officeart/2005/8/layout/radial2"/>
    <dgm:cxn modelId="{B5421024-6650-4428-8446-3ED0487241DF}" type="presOf" srcId="{045C2D2E-7EF0-4B83-ABE7-156843E9D466}" destId="{FB094D95-D4BC-49A1-9D7C-D08D63E84988}" srcOrd="0" destOrd="0" presId="urn:microsoft.com/office/officeart/2005/8/layout/radial2"/>
    <dgm:cxn modelId="{253AA650-7AA4-4FF6-9B6E-6AB4F932D7BE}" type="presOf" srcId="{3E57DF86-D20B-43FC-B65A-5CB52CBBC069}" destId="{13BABC71-4164-420D-8431-09CDD6113BC7}" srcOrd="0" destOrd="0" presId="urn:microsoft.com/office/officeart/2005/8/layout/radial2"/>
    <dgm:cxn modelId="{73060F34-A31C-493B-A93C-8E3296081EF9}" srcId="{2D895617-34F0-4DD7-BCC9-A5EC9E8977F4}" destId="{3A6B6162-A5ED-47B8-9E05-BCA3526DE712}" srcOrd="0" destOrd="0" parTransId="{9648D04B-E770-4827-BA5B-39E1143C8BD4}" sibTransId="{A0617F7F-2BDF-438B-B137-C4B9A9DF08BC}"/>
    <dgm:cxn modelId="{408695AF-1236-49EE-88CA-6D6B40B5CA10}" type="presOf" srcId="{F3D8CE5A-2C54-400D-A7F2-AE24CF3B6592}" destId="{76609321-CD84-4E91-835A-22E433B66481}" srcOrd="0" destOrd="0" presId="urn:microsoft.com/office/officeart/2005/8/layout/radial2"/>
    <dgm:cxn modelId="{0ED18C93-6F0C-4DEE-B002-DEB6F6D62708}" type="presOf" srcId="{3A6B6162-A5ED-47B8-9E05-BCA3526DE712}" destId="{19037925-2D7D-4C63-A5B1-4332C9931DBB}" srcOrd="0" destOrd="0" presId="urn:microsoft.com/office/officeart/2005/8/layout/radial2"/>
    <dgm:cxn modelId="{9422EF36-C7A7-47EC-B8B5-DCC2A2F3EBF4}" type="presOf" srcId="{6929000B-E8D2-4B64-A687-B78E3A0CE80F}" destId="{933FB6E4-22F7-41D0-BE5F-0A6A965AF5B6}" srcOrd="0" destOrd="0" presId="urn:microsoft.com/office/officeart/2005/8/layout/radial2"/>
    <dgm:cxn modelId="{C52EFFAD-06C9-4373-94AA-C1E03C0697A9}" type="presOf" srcId="{1FE2267B-324B-4173-87B0-DF1D968E60E7}" destId="{579520E9-60FC-4B41-89C4-E960A2293CFA}" srcOrd="0" destOrd="0" presId="urn:microsoft.com/office/officeart/2005/8/layout/radial2"/>
    <dgm:cxn modelId="{0DCD1964-B154-4FB0-8D9B-DE99A6C8A554}" type="presOf" srcId="{3F05B02D-1D89-4BEA-B40F-3ED635DDE22E}" destId="{C58261CB-20F3-4A86-BACD-DBCC731345C0}" srcOrd="0" destOrd="0" presId="urn:microsoft.com/office/officeart/2005/8/layout/radial2"/>
    <dgm:cxn modelId="{51B0CAAC-24E4-4E5B-82AE-C9C406BEDB1F}" srcId="{045C2D2E-7EF0-4B83-ABE7-156843E9D466}" destId="{3E57DF86-D20B-43FC-B65A-5CB52CBBC069}" srcOrd="2" destOrd="0" parTransId="{F3D8CE5A-2C54-400D-A7F2-AE24CF3B6592}" sibTransId="{DE2AB07D-3598-4461-984F-AB4D601E4D7A}"/>
    <dgm:cxn modelId="{050ED495-F658-424F-8E55-03C040406189}" type="presOf" srcId="{31C12832-BA11-4BCA-8B58-72FFC42612AA}" destId="{47096708-8AAC-4FE4-9879-887C5A7EA30C}" srcOrd="0" destOrd="0" presId="urn:microsoft.com/office/officeart/2005/8/layout/radial2"/>
    <dgm:cxn modelId="{E5A8FE77-CDBF-4297-A011-D663738C515E}" srcId="{3E57DF86-D20B-43FC-B65A-5CB52CBBC069}" destId="{31C12832-BA11-4BCA-8B58-72FFC42612AA}" srcOrd="0" destOrd="0" parTransId="{CDFFB5B5-50CB-4E23-A91B-3BE84073CD29}" sibTransId="{6C589BB5-6E67-4138-AAAD-6B5394229CC2}"/>
    <dgm:cxn modelId="{313BF933-84E8-4085-8C3E-F66DB56E704A}" type="presOf" srcId="{2D895617-34F0-4DD7-BCC9-A5EC9E8977F4}" destId="{2E492D03-048F-4157-826C-EFBBAED0BDAE}" srcOrd="0" destOrd="0" presId="urn:microsoft.com/office/officeart/2005/8/layout/radial2"/>
    <dgm:cxn modelId="{BF101D0B-5595-40BD-8B8C-AFC42DC2D6B1}" type="presParOf" srcId="{FB094D95-D4BC-49A1-9D7C-D08D63E84988}" destId="{50EF0F7F-7EE9-43BE-8BE5-47127865EA72}" srcOrd="0" destOrd="0" presId="urn:microsoft.com/office/officeart/2005/8/layout/radial2"/>
    <dgm:cxn modelId="{4DFEEA8E-272B-47D5-8D09-E5B0F1166C54}" type="presParOf" srcId="{50EF0F7F-7EE9-43BE-8BE5-47127865EA72}" destId="{20A4A35F-1D4C-4242-8FC3-66935803E644}" srcOrd="0" destOrd="0" presId="urn:microsoft.com/office/officeart/2005/8/layout/radial2"/>
    <dgm:cxn modelId="{043A592B-0334-4D28-A523-04AD872636D7}" type="presParOf" srcId="{20A4A35F-1D4C-4242-8FC3-66935803E644}" destId="{48E05E33-DB82-4759-9D67-4FC5AE970998}" srcOrd="0" destOrd="0" presId="urn:microsoft.com/office/officeart/2005/8/layout/radial2"/>
    <dgm:cxn modelId="{513F0E8F-26FC-431C-B5B6-848F78FF978B}" type="presParOf" srcId="{20A4A35F-1D4C-4242-8FC3-66935803E644}" destId="{1DE63EA2-0CFB-4AB0-9C58-F8764F1456F8}" srcOrd="1" destOrd="0" presId="urn:microsoft.com/office/officeart/2005/8/layout/radial2"/>
    <dgm:cxn modelId="{3BAC3B83-5DE8-4356-A4F3-6FA7BE42815D}" type="presParOf" srcId="{50EF0F7F-7EE9-43BE-8BE5-47127865EA72}" destId="{C4CA4B2B-B9DF-49EA-AB73-42255F141A45}" srcOrd="1" destOrd="0" presId="urn:microsoft.com/office/officeart/2005/8/layout/radial2"/>
    <dgm:cxn modelId="{D108EBE5-7FC2-4FBD-8FFA-27ECDF23828F}" type="presParOf" srcId="{50EF0F7F-7EE9-43BE-8BE5-47127865EA72}" destId="{D4C64984-6F57-4602-879C-E2E7B9ECB748}" srcOrd="2" destOrd="0" presId="urn:microsoft.com/office/officeart/2005/8/layout/radial2"/>
    <dgm:cxn modelId="{D70C856C-CA8E-4C48-BCCD-08C5D75DA42D}" type="presParOf" srcId="{D4C64984-6F57-4602-879C-E2E7B9ECB748}" destId="{402FD8DB-5163-4D9F-910C-BB62FD72F67B}" srcOrd="0" destOrd="0" presId="urn:microsoft.com/office/officeart/2005/8/layout/radial2"/>
    <dgm:cxn modelId="{9C859EB1-614B-4B30-BE9B-E9FB9C0CE7EC}" type="presParOf" srcId="{D4C64984-6F57-4602-879C-E2E7B9ECB748}" destId="{C58261CB-20F3-4A86-BACD-DBCC731345C0}" srcOrd="1" destOrd="0" presId="urn:microsoft.com/office/officeart/2005/8/layout/radial2"/>
    <dgm:cxn modelId="{211CF7B7-54C0-4729-96AC-FB2E55FA6182}" type="presParOf" srcId="{50EF0F7F-7EE9-43BE-8BE5-47127865EA72}" destId="{A115BE86-B01F-4132-86F2-308B4787313F}" srcOrd="3" destOrd="0" presId="urn:microsoft.com/office/officeart/2005/8/layout/radial2"/>
    <dgm:cxn modelId="{D279E4D8-10C6-426D-AA65-8E5C209FF8AE}" type="presParOf" srcId="{50EF0F7F-7EE9-43BE-8BE5-47127865EA72}" destId="{FB2440B6-4384-4CA3-8068-3413DC516D72}" srcOrd="4" destOrd="0" presId="urn:microsoft.com/office/officeart/2005/8/layout/radial2"/>
    <dgm:cxn modelId="{4F12EDED-4F28-465A-A383-9B3236E4811B}" type="presParOf" srcId="{FB2440B6-4384-4CA3-8068-3413DC516D72}" destId="{DEC78C93-FAD1-4554-BF96-65A08E6FCA45}" srcOrd="0" destOrd="0" presId="urn:microsoft.com/office/officeart/2005/8/layout/radial2"/>
    <dgm:cxn modelId="{C36F2BCF-35EE-4BEF-B7E2-E20ACFBC078E}" type="presParOf" srcId="{FB2440B6-4384-4CA3-8068-3413DC516D72}" destId="{933FB6E4-22F7-41D0-BE5F-0A6A965AF5B6}" srcOrd="1" destOrd="0" presId="urn:microsoft.com/office/officeart/2005/8/layout/radial2"/>
    <dgm:cxn modelId="{99FA4405-F61E-40D3-8809-5EE442DDFCF4}" type="presParOf" srcId="{50EF0F7F-7EE9-43BE-8BE5-47127865EA72}" destId="{76609321-CD84-4E91-835A-22E433B66481}" srcOrd="5" destOrd="0" presId="urn:microsoft.com/office/officeart/2005/8/layout/radial2"/>
    <dgm:cxn modelId="{23EADFA9-AED7-4DB5-AF58-0C766CB24C76}" type="presParOf" srcId="{50EF0F7F-7EE9-43BE-8BE5-47127865EA72}" destId="{2830ABC3-A0B8-4C6D-8062-04FC604EBB74}" srcOrd="6" destOrd="0" presId="urn:microsoft.com/office/officeart/2005/8/layout/radial2"/>
    <dgm:cxn modelId="{1F5C1CBE-A405-4D4D-8E19-F9F05942EDE1}" type="presParOf" srcId="{2830ABC3-A0B8-4C6D-8062-04FC604EBB74}" destId="{13BABC71-4164-420D-8431-09CDD6113BC7}" srcOrd="0" destOrd="0" presId="urn:microsoft.com/office/officeart/2005/8/layout/radial2"/>
    <dgm:cxn modelId="{E3A2399E-048E-407F-BE49-FFF2F8AE74F0}" type="presParOf" srcId="{2830ABC3-A0B8-4C6D-8062-04FC604EBB74}" destId="{47096708-8AAC-4FE4-9879-887C5A7EA30C}" srcOrd="1" destOrd="0" presId="urn:microsoft.com/office/officeart/2005/8/layout/radial2"/>
    <dgm:cxn modelId="{2AE0EE0C-00DD-482B-A520-F6FF88314C7C}" type="presParOf" srcId="{50EF0F7F-7EE9-43BE-8BE5-47127865EA72}" destId="{579520E9-60FC-4B41-89C4-E960A2293CFA}" srcOrd="7" destOrd="0" presId="urn:microsoft.com/office/officeart/2005/8/layout/radial2"/>
    <dgm:cxn modelId="{F727783F-13C2-4F2C-841E-7850B9558246}" type="presParOf" srcId="{50EF0F7F-7EE9-43BE-8BE5-47127865EA72}" destId="{4766C1C9-B804-430D-B188-F074661F82A5}" srcOrd="8" destOrd="0" presId="urn:microsoft.com/office/officeart/2005/8/layout/radial2"/>
    <dgm:cxn modelId="{21A85B48-A5C4-4F3E-871A-D9B0A43F7677}" type="presParOf" srcId="{4766C1C9-B804-430D-B188-F074661F82A5}" destId="{2E492D03-048F-4157-826C-EFBBAED0BDAE}" srcOrd="0" destOrd="0" presId="urn:microsoft.com/office/officeart/2005/8/layout/radial2"/>
    <dgm:cxn modelId="{1C3E593B-CD5B-4C72-89AD-8726A7541501}" type="presParOf" srcId="{4766C1C9-B804-430D-B188-F074661F82A5}" destId="{19037925-2D7D-4C63-A5B1-4332C9931DBB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9520E9-60FC-4B41-89C4-E960A2293CFA}">
      <dsp:nvSpPr>
        <dsp:cNvPr id="0" name=""/>
        <dsp:cNvSpPr/>
      </dsp:nvSpPr>
      <dsp:spPr>
        <a:xfrm rot="3682730">
          <a:off x="1810611" y="3520651"/>
          <a:ext cx="928225" cy="50361"/>
        </a:xfrm>
        <a:custGeom>
          <a:avLst/>
          <a:gdLst/>
          <a:ahLst/>
          <a:cxnLst/>
          <a:rect l="0" t="0" r="0" b="0"/>
          <a:pathLst>
            <a:path>
              <a:moveTo>
                <a:pt x="0" y="25180"/>
              </a:moveTo>
              <a:lnTo>
                <a:pt x="928225" y="2518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609321-CD84-4E91-835A-22E433B66481}">
      <dsp:nvSpPr>
        <dsp:cNvPr id="0" name=""/>
        <dsp:cNvSpPr/>
      </dsp:nvSpPr>
      <dsp:spPr>
        <a:xfrm rot="1312426">
          <a:off x="2320836" y="2851719"/>
          <a:ext cx="663410" cy="50361"/>
        </a:xfrm>
        <a:custGeom>
          <a:avLst/>
          <a:gdLst/>
          <a:ahLst/>
          <a:cxnLst/>
          <a:rect l="0" t="0" r="0" b="0"/>
          <a:pathLst>
            <a:path>
              <a:moveTo>
                <a:pt x="0" y="25180"/>
              </a:moveTo>
              <a:lnTo>
                <a:pt x="663410" y="2518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15BE86-B01F-4132-86F2-308B4787313F}">
      <dsp:nvSpPr>
        <dsp:cNvPr id="0" name=""/>
        <dsp:cNvSpPr/>
      </dsp:nvSpPr>
      <dsp:spPr>
        <a:xfrm rot="20287574">
          <a:off x="2320836" y="2087929"/>
          <a:ext cx="663410" cy="50361"/>
        </a:xfrm>
        <a:custGeom>
          <a:avLst/>
          <a:gdLst/>
          <a:ahLst/>
          <a:cxnLst/>
          <a:rect l="0" t="0" r="0" b="0"/>
          <a:pathLst>
            <a:path>
              <a:moveTo>
                <a:pt x="0" y="25180"/>
              </a:moveTo>
              <a:lnTo>
                <a:pt x="663410" y="2518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CA4B2B-B9DF-49EA-AB73-42255F141A45}">
      <dsp:nvSpPr>
        <dsp:cNvPr id="0" name=""/>
        <dsp:cNvSpPr/>
      </dsp:nvSpPr>
      <dsp:spPr>
        <a:xfrm rot="17917270">
          <a:off x="1810611" y="1418997"/>
          <a:ext cx="928225" cy="50361"/>
        </a:xfrm>
        <a:custGeom>
          <a:avLst/>
          <a:gdLst/>
          <a:ahLst/>
          <a:cxnLst/>
          <a:rect l="0" t="0" r="0" b="0"/>
          <a:pathLst>
            <a:path>
              <a:moveTo>
                <a:pt x="0" y="25180"/>
              </a:moveTo>
              <a:lnTo>
                <a:pt x="928225" y="2518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E63EA2-0CFB-4AB0-9C58-F8764F1456F8}">
      <dsp:nvSpPr>
        <dsp:cNvPr id="0" name=""/>
        <dsp:cNvSpPr/>
      </dsp:nvSpPr>
      <dsp:spPr>
        <a:xfrm>
          <a:off x="782110" y="1575824"/>
          <a:ext cx="1838360" cy="183836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2FD8DB-5163-4D9F-910C-BB62FD72F67B}">
      <dsp:nvSpPr>
        <dsp:cNvPr id="0" name=""/>
        <dsp:cNvSpPr/>
      </dsp:nvSpPr>
      <dsp:spPr>
        <a:xfrm>
          <a:off x="2209714" y="1151"/>
          <a:ext cx="1103016" cy="1103016"/>
        </a:xfrm>
        <a:prstGeom prst="ellipse">
          <a:avLst/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2133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800" kern="1200" dirty="0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巡</a:t>
          </a:r>
          <a:endParaRPr lang="zh-TW" sz="4800" kern="1200" dirty="0">
            <a:latin typeface="文鼎ＰＯＰ－２" panose="020B0609010101010101" pitchFamily="49" charset="-120"/>
            <a:ea typeface="文鼎ＰＯＰ－２" panose="020B0609010101010101" pitchFamily="49" charset="-120"/>
          </a:endParaRPr>
        </a:p>
      </dsp:txBody>
      <dsp:txXfrm>
        <a:off x="2371247" y="162684"/>
        <a:ext cx="779950" cy="779950"/>
      </dsp:txXfrm>
    </dsp:sp>
    <dsp:sp modelId="{C58261CB-20F3-4A86-BACD-DBCC731345C0}">
      <dsp:nvSpPr>
        <dsp:cNvPr id="0" name=""/>
        <dsp:cNvSpPr/>
      </dsp:nvSpPr>
      <dsp:spPr>
        <a:xfrm>
          <a:off x="3423032" y="1151"/>
          <a:ext cx="1654524" cy="11030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44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700" kern="1200" dirty="0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巡檢容器</a:t>
          </a:r>
          <a:endParaRPr lang="zh-TW" sz="3700" kern="1200" dirty="0">
            <a:latin typeface="文鼎ＰＯＰ－２" panose="020B0609010101010101" pitchFamily="49" charset="-120"/>
            <a:ea typeface="文鼎ＰＯＰ－２" panose="020B0609010101010101" pitchFamily="49" charset="-120"/>
          </a:endParaRPr>
        </a:p>
      </dsp:txBody>
      <dsp:txXfrm>
        <a:off x="3423032" y="1151"/>
        <a:ext cx="1654524" cy="1103016"/>
      </dsp:txXfrm>
    </dsp:sp>
    <dsp:sp modelId="{DEC78C93-FAD1-4554-BF96-65A08E6FCA45}">
      <dsp:nvSpPr>
        <dsp:cNvPr id="0" name=""/>
        <dsp:cNvSpPr/>
      </dsp:nvSpPr>
      <dsp:spPr>
        <a:xfrm>
          <a:off x="2920662" y="1232549"/>
          <a:ext cx="1103016" cy="1103016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2133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800" kern="1200" dirty="0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倒</a:t>
          </a:r>
          <a:endParaRPr lang="zh-TW" sz="4800" kern="1200" dirty="0">
            <a:latin typeface="文鼎ＰＯＰ－２" panose="020B0609010101010101" pitchFamily="49" charset="-120"/>
            <a:ea typeface="文鼎ＰＯＰ－２" panose="020B0609010101010101" pitchFamily="49" charset="-120"/>
          </a:endParaRPr>
        </a:p>
      </dsp:txBody>
      <dsp:txXfrm>
        <a:off x="3082195" y="1394082"/>
        <a:ext cx="779950" cy="779950"/>
      </dsp:txXfrm>
    </dsp:sp>
    <dsp:sp modelId="{933FB6E4-22F7-41D0-BE5F-0A6A965AF5B6}">
      <dsp:nvSpPr>
        <dsp:cNvPr id="0" name=""/>
        <dsp:cNvSpPr/>
      </dsp:nvSpPr>
      <dsp:spPr>
        <a:xfrm>
          <a:off x="4133980" y="1232549"/>
          <a:ext cx="1654524" cy="11030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44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700" kern="1200" dirty="0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倒掉積水</a:t>
          </a:r>
          <a:endParaRPr lang="zh-TW" sz="3700" kern="1200" dirty="0">
            <a:latin typeface="文鼎ＰＯＰ－２" panose="020B0609010101010101" pitchFamily="49" charset="-120"/>
            <a:ea typeface="文鼎ＰＯＰ－２" panose="020B0609010101010101" pitchFamily="49" charset="-120"/>
          </a:endParaRPr>
        </a:p>
      </dsp:txBody>
      <dsp:txXfrm>
        <a:off x="4133980" y="1232549"/>
        <a:ext cx="1654524" cy="1103016"/>
      </dsp:txXfrm>
    </dsp:sp>
    <dsp:sp modelId="{13BABC71-4164-420D-8431-09CDD6113BC7}">
      <dsp:nvSpPr>
        <dsp:cNvPr id="0" name=""/>
        <dsp:cNvSpPr/>
      </dsp:nvSpPr>
      <dsp:spPr>
        <a:xfrm>
          <a:off x="2920662" y="2654444"/>
          <a:ext cx="1103016" cy="1103016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2133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800" kern="1200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清</a:t>
          </a:r>
          <a:endParaRPr lang="zh-TW" sz="4800" kern="1200">
            <a:latin typeface="文鼎ＰＯＰ－２" panose="020B0609010101010101" pitchFamily="49" charset="-120"/>
            <a:ea typeface="文鼎ＰＯＰ－２" panose="020B0609010101010101" pitchFamily="49" charset="-120"/>
          </a:endParaRPr>
        </a:p>
      </dsp:txBody>
      <dsp:txXfrm>
        <a:off x="3082195" y="2815977"/>
        <a:ext cx="779950" cy="779950"/>
      </dsp:txXfrm>
    </dsp:sp>
    <dsp:sp modelId="{47096708-8AAC-4FE4-9879-887C5A7EA30C}">
      <dsp:nvSpPr>
        <dsp:cNvPr id="0" name=""/>
        <dsp:cNvSpPr/>
      </dsp:nvSpPr>
      <dsp:spPr>
        <a:xfrm>
          <a:off x="4133980" y="2654444"/>
          <a:ext cx="1654524" cy="11030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44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700" kern="1200" dirty="0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清潔容器</a:t>
          </a:r>
          <a:endParaRPr lang="zh-TW" sz="3700" kern="1200" dirty="0">
            <a:latin typeface="文鼎ＰＯＰ－２" panose="020B0609010101010101" pitchFamily="49" charset="-120"/>
            <a:ea typeface="文鼎ＰＯＰ－２" panose="020B0609010101010101" pitchFamily="49" charset="-120"/>
          </a:endParaRPr>
        </a:p>
      </dsp:txBody>
      <dsp:txXfrm>
        <a:off x="4133980" y="2654444"/>
        <a:ext cx="1654524" cy="1103016"/>
      </dsp:txXfrm>
    </dsp:sp>
    <dsp:sp modelId="{2E492D03-048F-4157-826C-EFBBAED0BDAE}">
      <dsp:nvSpPr>
        <dsp:cNvPr id="0" name=""/>
        <dsp:cNvSpPr/>
      </dsp:nvSpPr>
      <dsp:spPr>
        <a:xfrm>
          <a:off x="2209714" y="3885841"/>
          <a:ext cx="1103016" cy="1103016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2133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800" kern="1200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刷</a:t>
          </a:r>
          <a:endParaRPr lang="zh-TW" sz="4800" kern="1200">
            <a:latin typeface="文鼎ＰＯＰ－２" panose="020B0609010101010101" pitchFamily="49" charset="-120"/>
            <a:ea typeface="文鼎ＰＯＰ－２" panose="020B0609010101010101" pitchFamily="49" charset="-120"/>
          </a:endParaRPr>
        </a:p>
      </dsp:txBody>
      <dsp:txXfrm>
        <a:off x="2371247" y="4047374"/>
        <a:ext cx="779950" cy="779950"/>
      </dsp:txXfrm>
    </dsp:sp>
    <dsp:sp modelId="{19037925-2D7D-4C63-A5B1-4332C9931DBB}">
      <dsp:nvSpPr>
        <dsp:cNvPr id="0" name=""/>
        <dsp:cNvSpPr/>
      </dsp:nvSpPr>
      <dsp:spPr>
        <a:xfrm>
          <a:off x="3423032" y="3885841"/>
          <a:ext cx="1654524" cy="11030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44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700" kern="1200" dirty="0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刷除蟲卵</a:t>
          </a:r>
          <a:endParaRPr lang="zh-TW" sz="3700" kern="1200" dirty="0">
            <a:latin typeface="文鼎ＰＯＰ－２" panose="020B0609010101010101" pitchFamily="49" charset="-120"/>
            <a:ea typeface="文鼎ＰＯＰ－２" panose="020B0609010101010101" pitchFamily="49" charset="-120"/>
          </a:endParaRPr>
        </a:p>
      </dsp:txBody>
      <dsp:txXfrm>
        <a:off x="3423032" y="3885841"/>
        <a:ext cx="1654524" cy="11030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638698" y="2955444"/>
            <a:ext cx="3476265" cy="3177055"/>
          </a:xfrm>
          <a:prstGeom prst="noSmoking">
            <a:avLst>
              <a:gd name="adj" fmla="val 12975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8397" y="3995163"/>
            <a:ext cx="2047389" cy="1693709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486196" y="2986562"/>
            <a:ext cx="1890634" cy="1564033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969521" y="4711389"/>
            <a:ext cx="1370247" cy="1133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2999797155"/>
              </p:ext>
            </p:extLst>
          </p:nvPr>
        </p:nvGraphicFramePr>
        <p:xfrm>
          <a:off x="1201783" y="1227909"/>
          <a:ext cx="6570616" cy="49900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296201" y="5172893"/>
            <a:ext cx="2699156" cy="1443444"/>
          </a:xfrm>
          <a:prstGeom prst="rightArrow">
            <a:avLst>
              <a:gd name="adj1" fmla="val 58809"/>
              <a:gd name="adj2" fmla="val 50876"/>
            </a:avLst>
          </a:prstGeom>
          <a:solidFill>
            <a:srgbClr val="00B0F0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rgbClr val="FFFF00"/>
                </a:solidFill>
                <a:latin typeface="Showcard Gothic" panose="04020904020102020604" pitchFamily="82" charset="0"/>
                <a:ea typeface="+mj-ea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654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文鼎ＰＯＰ－２</vt:lpstr>
      <vt:lpstr>華康海報體 Std W12</vt:lpstr>
      <vt:lpstr>微軟正黑體</vt:lpstr>
      <vt:lpstr>新細明體</vt:lpstr>
      <vt:lpstr>Arial</vt:lpstr>
      <vt:lpstr>Calibri</vt:lpstr>
      <vt:lpstr>Calibri Light</vt:lpstr>
      <vt:lpstr>Showcard Gothic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2019-10-15T02:15:24Z</dcterms:modified>
</cp:coreProperties>
</file>