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41503" y="937623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 rot="279965">
            <a:off x="2048078" y="2381485"/>
            <a:ext cx="5570361" cy="3778954"/>
            <a:chOff x="1956638" y="2172479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02" t="12476" r="9021" b="12977"/>
            <a:stretch/>
          </p:blipFill>
          <p:spPr>
            <a:xfrm>
              <a:off x="2922812" y="2650208"/>
              <a:ext cx="3638011" cy="233268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6638" y="2172479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58115" y="328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ransition spd="slow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 rot="21293124">
            <a:off x="262870" y="1742714"/>
            <a:ext cx="3516382" cy="3544683"/>
            <a:chOff x="327378" y="1638718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71" t="20907" r="45000" b="21569"/>
            <a:stretch/>
          </p:blipFill>
          <p:spPr>
            <a:xfrm>
              <a:off x="757647" y="1854000"/>
              <a:ext cx="2974136" cy="2622465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78" y="1638718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4986062" y="1372390"/>
            <a:ext cx="3446343" cy="3767258"/>
            <a:chOff x="5234256" y="1416143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57" t="20562" r="6286" b="20134"/>
            <a:stretch/>
          </p:blipFill>
          <p:spPr>
            <a:xfrm>
              <a:off x="5394960" y="1742714"/>
              <a:ext cx="2978332" cy="2956982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4256" y="1416143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73199" y="278518"/>
            <a:ext cx="4471851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1" i="1" spc="-1" dirty="0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動一動</a:t>
            </a:r>
            <a:endParaRPr lang="en-US" sz="3200" b="1" i="1" spc="-1" dirty="0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227889" y="4676238"/>
            <a:ext cx="2736554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1" i="1" strike="noStrike" spc="-1" dirty="0" smtClean="0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看我的蜜大腿</a:t>
            </a:r>
            <a:endParaRPr lang="en-US" sz="3200" b="1" i="1" strike="noStrike" spc="-1" dirty="0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1" i="1" spc="-1" dirty="0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賣力演出</a:t>
            </a:r>
            <a:endParaRPr lang="en-US" sz="3200" b="1" i="1" spc="-1" dirty="0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9" r="49714" b="10285"/>
          <a:stretch/>
        </p:blipFill>
        <p:spPr>
          <a:xfrm rot="21304511">
            <a:off x="276222" y="1425725"/>
            <a:ext cx="2782389" cy="30037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4" t="-420" b="14781"/>
          <a:stretch/>
        </p:blipFill>
        <p:spPr>
          <a:xfrm>
            <a:off x="3335497" y="1363720"/>
            <a:ext cx="2547257" cy="2681323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7" t="35977" r="9857" b="7930"/>
          <a:stretch/>
        </p:blipFill>
        <p:spPr>
          <a:xfrm rot="392195">
            <a:off x="6316006" y="1515013"/>
            <a:ext cx="2560320" cy="23787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50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22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2019-12-24T02:08:35Z</dcterms:modified>
</cp:coreProperties>
</file>