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 rot="508856">
            <a:off x="1786822" y="2368420"/>
            <a:ext cx="5570361" cy="3778954"/>
            <a:chOff x="2035013" y="2290042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7" t="34291" r="19060" b="23683"/>
            <a:stretch/>
          </p:blipFill>
          <p:spPr>
            <a:xfrm>
              <a:off x="3122023" y="2810932"/>
              <a:ext cx="3396343" cy="205086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013" y="2290042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18372" y="32908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</a:t>
            </a:r>
            <a:r>
              <a:rPr lang="zh-TW" altLang="en-US" sz="4400" dirty="0">
                <a:solidFill>
                  <a:schemeClr val="accent4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場</a:t>
            </a:r>
            <a:r>
              <a:rPr lang="zh-TW" altLang="en-US" sz="4400" dirty="0">
                <a:solidFill>
                  <a:srgbClr val="FFFF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有</a:t>
            </a:r>
            <a:r>
              <a:rPr lang="zh-TW" altLang="en-US" sz="4400" dirty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精</a:t>
            </a:r>
            <a:r>
              <a:rPr lang="zh-TW" altLang="en-US" sz="4400" dirty="0">
                <a:solidFill>
                  <a:srgbClr val="0070C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神</a:t>
            </a:r>
            <a:endParaRPr lang="zh-TW" altLang="en-US" sz="4400" dirty="0">
              <a:solidFill>
                <a:srgbClr val="0070C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 rot="21116315">
            <a:off x="734661" y="1297486"/>
            <a:ext cx="3446343" cy="3767258"/>
            <a:chOff x="734661" y="1297486"/>
            <a:chExt cx="3446343" cy="376725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0" t="32124" r="45284" b="16921"/>
            <a:stretch/>
          </p:blipFill>
          <p:spPr>
            <a:xfrm>
              <a:off x="901337" y="1802674"/>
              <a:ext cx="2926080" cy="2455818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61" y="1297486"/>
              <a:ext cx="3446343" cy="3767258"/>
            </a:xfrm>
            <a:prstGeom prst="rect">
              <a:avLst/>
            </a:prstGeom>
            <a:effectLst/>
          </p:spPr>
        </p:pic>
      </p:grpSp>
      <p:grpSp>
        <p:nvGrpSpPr>
          <p:cNvPr id="3" name="群組 2"/>
          <p:cNvGrpSpPr/>
          <p:nvPr/>
        </p:nvGrpSpPr>
        <p:grpSpPr>
          <a:xfrm rot="485339">
            <a:off x="4594578" y="1520061"/>
            <a:ext cx="3516382" cy="3544683"/>
            <a:chOff x="4594578" y="1520061"/>
            <a:chExt cx="3516382" cy="354468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1" t="30451" r="7351" b="24197"/>
            <a:stretch/>
          </p:blipFill>
          <p:spPr>
            <a:xfrm>
              <a:off x="5029200" y="1658983"/>
              <a:ext cx="3081760" cy="27432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578" y="1520061"/>
              <a:ext cx="3516382" cy="3544683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演</a:t>
            </a:r>
            <a:r>
              <a:rPr lang="zh-TW" altLang="en-US" sz="4400" dirty="0" smtClean="0">
                <a:solidFill>
                  <a:schemeClr val="accent4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出</a:t>
            </a:r>
            <a:r>
              <a:rPr lang="zh-TW" altLang="en-US" sz="4400" dirty="0" smtClean="0">
                <a:solidFill>
                  <a:srgbClr val="FFFF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超</a:t>
            </a:r>
            <a:r>
              <a:rPr lang="zh-TW" altLang="en-US" sz="4400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精</a:t>
            </a:r>
            <a:r>
              <a:rPr lang="zh-TW" altLang="en-US" sz="4400" dirty="0" smtClean="0">
                <a:solidFill>
                  <a:srgbClr val="0070C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彩</a:t>
            </a:r>
            <a:endParaRPr lang="zh-TW" altLang="en-US" sz="4400" dirty="0">
              <a:solidFill>
                <a:srgbClr val="0070C0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1" i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動一</a:t>
            </a:r>
            <a:r>
              <a:rPr lang="zh-TW" altLang="en-US" sz="3200" b="1" i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動</a:t>
            </a:r>
            <a:endParaRPr lang="en-US" sz="3200" b="1" i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1" i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自由發</a:t>
            </a:r>
            <a:r>
              <a:rPr lang="zh-TW" altLang="en-US" sz="3200" b="1" i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揮</a:t>
            </a:r>
            <a:endParaRPr lang="en-US" sz="3200" b="1" i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1" i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密大</a:t>
            </a:r>
            <a:r>
              <a:rPr lang="zh-TW" altLang="en-US" sz="3200" b="1" i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腿</a:t>
            </a:r>
            <a:endParaRPr lang="en-US" sz="3200" b="1" i="1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 rot="21435857">
            <a:off x="143176" y="1603503"/>
            <a:ext cx="2821983" cy="2932430"/>
            <a:chOff x="169816" y="1583961"/>
            <a:chExt cx="2821983" cy="2932430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26" y="1880595"/>
              <a:ext cx="2524435" cy="1893326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816" y="1583961"/>
              <a:ext cx="2821983" cy="29324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3" name="群組 12"/>
          <p:cNvGrpSpPr/>
          <p:nvPr/>
        </p:nvGrpSpPr>
        <p:grpSpPr>
          <a:xfrm>
            <a:off x="3051802" y="1537828"/>
            <a:ext cx="2792960" cy="2932431"/>
            <a:chOff x="3131521" y="1583960"/>
            <a:chExt cx="2792960" cy="2932431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270" y="1880595"/>
              <a:ext cx="2577302" cy="1893326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6" t="37048" r="27286" b="14566"/>
            <a:stretch/>
          </p:blipFill>
          <p:spPr>
            <a:xfrm>
              <a:off x="3131521" y="1583960"/>
              <a:ext cx="2792960" cy="29324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4" name="群組 13"/>
          <p:cNvGrpSpPr/>
          <p:nvPr/>
        </p:nvGrpSpPr>
        <p:grpSpPr>
          <a:xfrm rot="203664">
            <a:off x="5947244" y="1623046"/>
            <a:ext cx="2965455" cy="2932431"/>
            <a:chOff x="6064203" y="1583959"/>
            <a:chExt cx="2965455" cy="2932431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481" y="1850159"/>
              <a:ext cx="2565016" cy="1923762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9" t="34906" r="-143" b="-214"/>
            <a:stretch/>
          </p:blipFill>
          <p:spPr>
            <a:xfrm>
              <a:off x="6064203" y="1583959"/>
              <a:ext cx="2965455" cy="29324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330" y="1246525"/>
            <a:ext cx="6217920" cy="4148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94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19</Words>
  <Application>Microsoft Office PowerPoint</Application>
  <PresentationFormat>如螢幕大小 (4:3)</PresentationFormat>
  <Paragraphs>7</Paragraphs>
  <Slides>4</Slides>
  <Notes>0</Notes>
  <HiddenSlides>0</HiddenSlides>
  <MMClips>3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2019-12-24T02:15:38Z</dcterms:modified>
</cp:coreProperties>
</file>