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1" d="100"/>
          <a:sy n="71" d="100"/>
        </p:scale>
        <p:origin x="11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080" y="2137481"/>
            <a:ext cx="3699286" cy="246838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417" y="1502229"/>
            <a:ext cx="6203527" cy="420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7" t="21350" r="45589" b="22450"/>
          <a:stretch/>
        </p:blipFill>
        <p:spPr>
          <a:xfrm>
            <a:off x="1395036" y="1817724"/>
            <a:ext cx="2909207" cy="277845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00" y="1687707"/>
            <a:ext cx="3516382" cy="3544683"/>
          </a:xfrm>
          <a:prstGeom prst="rect">
            <a:avLst/>
          </a:prstGeom>
          <a:effectLst/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1" t="21418" r="7857" b="32981"/>
          <a:stretch/>
        </p:blipFill>
        <p:spPr>
          <a:xfrm>
            <a:off x="5150412" y="2063932"/>
            <a:ext cx="2897433" cy="2346588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418" y="1576419"/>
            <a:ext cx="3446343" cy="376725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腿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9" t="36173" r="36676" b="21241"/>
          <a:stretch/>
        </p:blipFill>
        <p:spPr>
          <a:xfrm>
            <a:off x="120651" y="2078208"/>
            <a:ext cx="2944905" cy="259835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5" t="33471" r="60882" b="20688"/>
          <a:stretch/>
        </p:blipFill>
        <p:spPr>
          <a:xfrm>
            <a:off x="3504693" y="1894155"/>
            <a:ext cx="2729753" cy="2796988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0" t="38100" r="59558" b="13634"/>
          <a:stretch/>
        </p:blipFill>
        <p:spPr>
          <a:xfrm>
            <a:off x="6414248" y="1731658"/>
            <a:ext cx="2729752" cy="294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507</TotalTime>
  <Words>11</Words>
  <Application>Microsoft Office PowerPoint</Application>
  <PresentationFormat>如螢幕大小 (4:3)</PresentationFormat>
  <Paragraphs>4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0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24</cp:revision>
  <dcterms:created xsi:type="dcterms:W3CDTF">2017-11-27T07:14:05Z</dcterms:created>
  <dcterms:modified xsi:type="dcterms:W3CDTF">2019-12-17T02:16:28Z</dcterms:modified>
</cp:coreProperties>
</file>