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6600"/>
    <a:srgbClr val="FF0066"/>
    <a:srgbClr val="66FFFF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">
        <p14:honeycomb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400" advTm="2000">
        <p14:honeycomb/>
      </p:transition>
    </mc:Choice>
    <mc:Fallback xmlns=""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 rot="159744">
            <a:off x="1786823" y="2353732"/>
            <a:ext cx="5570361" cy="3778954"/>
            <a:chOff x="1786820" y="2256700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094" y="2472923"/>
              <a:ext cx="4062549" cy="3069772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0" y="2256700"/>
              <a:ext cx="5570361" cy="3778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">
        <p14:honeycomb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 rot="486498">
            <a:off x="5179425" y="1318424"/>
            <a:ext cx="3446343" cy="3767258"/>
            <a:chOff x="4905105" y="1422927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138" y="1907178"/>
              <a:ext cx="2860766" cy="246353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105" y="1422927"/>
              <a:ext cx="3446343" cy="3767258"/>
            </a:xfrm>
            <a:prstGeom prst="rect">
              <a:avLst/>
            </a:prstGeom>
            <a:effectLst/>
          </p:spPr>
        </p:pic>
      </p:grpSp>
      <p:grpSp>
        <p:nvGrpSpPr>
          <p:cNvPr id="4" name="群組 3"/>
          <p:cNvGrpSpPr/>
          <p:nvPr/>
        </p:nvGrpSpPr>
        <p:grpSpPr>
          <a:xfrm rot="21304113">
            <a:off x="419045" y="1714675"/>
            <a:ext cx="3516382" cy="3544683"/>
            <a:chOff x="405981" y="1764541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12" y="1764541"/>
              <a:ext cx="2973261" cy="246782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981" y="1764541"/>
              <a:ext cx="3516382" cy="3544683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doors dir="vert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248195" y="4676890"/>
            <a:ext cx="2677885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看我的密大腿</a:t>
            </a:r>
            <a:endParaRPr lang="en-US" sz="32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3414095" y="4646798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414095" y="4824985"/>
            <a:ext cx="2142309" cy="4391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CC66FF"/>
                </a:solidFill>
                <a:uFill>
                  <a:solidFill>
                    <a:srgbClr val="FFFFFF"/>
                  </a:solidFill>
                </a:u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舉起手</a:t>
            </a:r>
            <a:endParaRPr lang="en-US" sz="3200" spc="-1" dirty="0">
              <a:solidFill>
                <a:srgbClr val="CC66FF"/>
              </a:solidFill>
              <a:uFill>
                <a:solidFill>
                  <a:srgbClr val="FFFFFF"/>
                </a:solidFill>
              </a:u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737">
            <a:off x="406094" y="2097182"/>
            <a:ext cx="2362085" cy="2155905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7815" y="2207623"/>
            <a:ext cx="2370210" cy="2155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6066">
            <a:off x="6484232" y="2312127"/>
            <a:ext cx="2392094" cy="1940960"/>
          </a:xfrm>
          <a:prstGeom prst="rect">
            <a:avLst/>
          </a:prstGeom>
          <a:ln w="2286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文字方塊 9"/>
          <p:cNvSpPr txBox="1"/>
          <p:nvPr/>
        </p:nvSpPr>
        <p:spPr>
          <a:xfrm>
            <a:off x="6352055" y="4646798"/>
            <a:ext cx="279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66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看我多賣力</a:t>
            </a:r>
            <a:endParaRPr lang="zh-TW" altLang="en-US" sz="3200" dirty="0">
              <a:solidFill>
                <a:srgbClr val="FF0066"/>
              </a:solid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81656"/>
            <a:ext cx="6217920" cy="4148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730137" y="541939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CC66FF"/>
                </a:solidFill>
                <a:latin typeface="Vladimir Script" panose="03050402040407070305" pitchFamily="66" charset="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CC66FF"/>
                </a:solidFill>
                <a:latin typeface="Vladimir Script" panose="03050402040407070305" pitchFamily="66" charset="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CC66FF"/>
                </a:solidFill>
                <a:latin typeface="Vladimir Script" panose="03050402040407070305" pitchFamily="66" charset="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66FF"/>
              </a:solidFill>
              <a:latin typeface="Vladimir Script" panose="03050402040407070305" pitchFamily="66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">
        <p14:honeycomb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23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文鼎甜妞體P</vt:lpstr>
      <vt:lpstr>文鼎細鋼筆行楷</vt:lpstr>
      <vt:lpstr>微軟正黑體</vt:lpstr>
      <vt:lpstr>新細明體</vt:lpstr>
      <vt:lpstr>Arial</vt:lpstr>
      <vt:lpstr>Calibri</vt:lpstr>
      <vt:lpstr>Calibri Light</vt:lpstr>
      <vt:lpstr>Vladimir Script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26</cp:revision>
  <dcterms:created xsi:type="dcterms:W3CDTF">2017-11-27T07:14:05Z</dcterms:created>
  <dcterms:modified xsi:type="dcterms:W3CDTF">2019-12-24T02:15:47Z</dcterms:modified>
</cp:coreProperties>
</file>