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9437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07174" y="2076995"/>
            <a:ext cx="6296477" cy="4271554"/>
            <a:chOff x="1841861" y="2312126"/>
            <a:chExt cx="6296477" cy="42715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270" t="-19106" r="17586" b="19106"/>
            <a:stretch/>
          </p:blipFill>
          <p:spPr>
            <a:xfrm>
              <a:off x="1841861" y="2312126"/>
              <a:ext cx="5354603" cy="331796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861" y="2312126"/>
              <a:ext cx="6296477" cy="42715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4051" y="756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7378" y="1436961"/>
            <a:ext cx="3606585" cy="3209522"/>
            <a:chOff x="327378" y="1436961"/>
            <a:chExt cx="3606585" cy="32095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7" t="39402" r="22001" b="9635"/>
            <a:stretch/>
          </p:blipFill>
          <p:spPr>
            <a:xfrm>
              <a:off x="618039" y="1554480"/>
              <a:ext cx="3224484" cy="248559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436961"/>
              <a:ext cx="3606585" cy="3209522"/>
            </a:xfrm>
            <a:prstGeom prst="rect">
              <a:avLst/>
            </a:prstGeom>
            <a:ln w="76200">
              <a:solidFill>
                <a:srgbClr val="FF0066"/>
              </a:solidFill>
            </a:ln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279645" y="1256295"/>
            <a:ext cx="3446343" cy="3570854"/>
            <a:chOff x="5697657" y="1293223"/>
            <a:chExt cx="3446343" cy="35708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11" y="1554480"/>
              <a:ext cx="2847704" cy="248559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657" y="1293223"/>
              <a:ext cx="3446343" cy="3570854"/>
            </a:xfrm>
            <a:prstGeom prst="rect">
              <a:avLst/>
            </a:prstGeom>
            <a:ln w="76200">
              <a:solidFill>
                <a:srgbClr val="FF0066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6759" y="26616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舉起手</a:t>
            </a:r>
            <a:endParaRPr lang="en-US" sz="3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66FF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交叉跳舞</a:t>
            </a:r>
            <a:endParaRPr lang="en-US" sz="3200" b="0" strike="noStrike" spc="-1" dirty="0">
              <a:solidFill>
                <a:srgbClr val="66FF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04161" y="4702751"/>
            <a:ext cx="2279596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美麗的大腿</a:t>
            </a:r>
            <a:endParaRPr lang="en-US" sz="32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1" t="39914" r="-88" b="6329"/>
          <a:stretch/>
        </p:blipFill>
        <p:spPr>
          <a:xfrm rot="20458009">
            <a:off x="296330" y="1541416"/>
            <a:ext cx="2711987" cy="2873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33544" r="38393" b="18956"/>
          <a:stretch/>
        </p:blipFill>
        <p:spPr>
          <a:xfrm rot="20759630">
            <a:off x="6141347" y="1659769"/>
            <a:ext cx="2684532" cy="263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36833" r="47142" b="14566"/>
          <a:stretch/>
        </p:blipFill>
        <p:spPr>
          <a:xfrm rot="761445">
            <a:off x="3210895" y="1541416"/>
            <a:ext cx="2730138" cy="2847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826" y="1403279"/>
            <a:ext cx="6217920" cy="4148968"/>
          </a:xfrm>
          <a:prstGeom prst="ellipse">
            <a:avLst/>
          </a:prstGeom>
          <a:ln w="76200">
            <a:solidFill>
              <a:srgbClr val="FF0066"/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3017520" y="398247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Tiranti Solid LET" pitchFamily="2" charset="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Tiranti Solid LET" pitchFamily="2" charset="0"/>
                <a:ea typeface="微軟正黑體" panose="020B0604030504040204" pitchFamily="34" charset="-120"/>
              </a:rPr>
              <a:t>  </a:t>
            </a:r>
            <a:r>
              <a:rPr lang="en-US" altLang="zh-TW" sz="4400" dirty="0" smtClean="0">
                <a:solidFill>
                  <a:srgbClr val="66FFFF"/>
                </a:solidFill>
                <a:latin typeface="Tiranti Solid LET" pitchFamily="2" charset="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66FFFF"/>
              </a:solidFill>
              <a:latin typeface="Tiranti Solid LET" pitchFamily="2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微軟正黑體</vt:lpstr>
      <vt:lpstr>新細明體</vt:lpstr>
      <vt:lpstr>Arial</vt:lpstr>
      <vt:lpstr>Calibri</vt:lpstr>
      <vt:lpstr>Calibri Light</vt:lpstr>
      <vt:lpstr>Tiranti Solid LET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2019-12-24T02:15:39Z</dcterms:modified>
</cp:coreProperties>
</file>