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 rot="570677">
            <a:off x="1759213" y="1990099"/>
            <a:ext cx="6435945" cy="4366169"/>
            <a:chOff x="1776548" y="2047966"/>
            <a:chExt cx="6435945" cy="436616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952" y="2654511"/>
              <a:ext cx="4425236" cy="295278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548" y="2047966"/>
              <a:ext cx="6435945" cy="4366169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3636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0905653">
            <a:off x="461766" y="1922804"/>
            <a:ext cx="3516382" cy="3544683"/>
            <a:chOff x="293664" y="1866651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24534" r="33668" b="22220"/>
            <a:stretch/>
          </p:blipFill>
          <p:spPr>
            <a:xfrm>
              <a:off x="737914" y="2103121"/>
              <a:ext cx="2867434" cy="244275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64" y="1866651"/>
              <a:ext cx="3516382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776989" y="153246"/>
            <a:ext cx="8602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1230587">
            <a:off x="5345164" y="1811515"/>
            <a:ext cx="3446343" cy="3767258"/>
            <a:chOff x="5415062" y="1755363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15" t="30410" r="8000" b="21418"/>
            <a:stretch/>
          </p:blipFill>
          <p:spPr>
            <a:xfrm>
              <a:off x="5521394" y="2207624"/>
              <a:ext cx="2952206" cy="248194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062" y="175536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98184" y="4550191"/>
            <a:ext cx="2334546" cy="6734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9900CC"/>
                </a:solidFill>
                <a:effectLst>
                  <a:reflection blurRad="6350" stA="55000" endA="50" endPos="85000" dist="29997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美麗的抬</a:t>
            </a:r>
            <a:r>
              <a:rPr lang="zh-TW" altLang="en-US" sz="3200" spc="-1" dirty="0">
                <a:solidFill>
                  <a:srgbClr val="9900CC"/>
                </a:solidFill>
                <a:effectLst>
                  <a:reflection blurRad="6350" stA="55000" endA="50" endPos="85000" dist="29997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腳</a:t>
            </a:r>
            <a:endParaRPr lang="en-US" sz="3200" b="0" strike="noStrike" spc="-1" dirty="0">
              <a:solidFill>
                <a:srgbClr val="9900CC"/>
              </a:solidFill>
              <a:effectLst>
                <a:reflection blurRad="6350" stA="55000" endA="50" endPos="85000" dist="29997" dir="5400000" sy="-100000" algn="bl" rotWithShape="0"/>
              </a:effectLst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22084" y="4793366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50" endPos="850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抖肩</a:t>
            </a:r>
            <a:r>
              <a:rPr lang="zh-TW" altLang="en-US" sz="3200" spc="-1" dirty="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50" endPos="85000" dir="5400000" sy="-100000" algn="bl" rotWithShape="0"/>
                </a:effectLst>
                <a:uFill>
                  <a:solidFill>
                    <a:srgbClr val="FFFFFF"/>
                  </a:solidFill>
                </a:u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舞</a:t>
            </a:r>
            <a:endParaRPr lang="en-US" sz="3200" b="0" strike="noStrike" spc="-1" dirty="0">
              <a:solidFill>
                <a:srgbClr val="FFC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50" endPos="85000" dir="5400000" sy="-100000" algn="bl" rotWithShape="0"/>
              </a:effectLst>
              <a:uFill>
                <a:solidFill>
                  <a:srgbClr val="FFFFFF"/>
                </a:solidFill>
              </a:uFill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4" y="4592207"/>
            <a:ext cx="2684545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zh-TW" altLang="en-US" sz="3200" spc="-1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漂亮的密大</a:t>
            </a:r>
            <a:r>
              <a:rPr lang="zh-TW" altLang="en-US" sz="3200" spc="-1" dirty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腿</a:t>
            </a:r>
            <a:endParaRPr lang="en-US" sz="3200" spc="-1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2" t="38117" r="10286" b="856"/>
          <a:stretch/>
        </p:blipFill>
        <p:spPr>
          <a:xfrm rot="21053714">
            <a:off x="382765" y="1972491"/>
            <a:ext cx="2765384" cy="2508601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31481" r="28858" b="13069"/>
          <a:stretch/>
        </p:blipFill>
        <p:spPr>
          <a:xfrm rot="508812">
            <a:off x="3533374" y="1933568"/>
            <a:ext cx="2475540" cy="2508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40258" r="30140" b="4711"/>
          <a:stretch/>
        </p:blipFill>
        <p:spPr>
          <a:xfrm rot="737031">
            <a:off x="6217919" y="1972491"/>
            <a:ext cx="2658407" cy="2469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625347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Victorian LET" pitchFamily="2" charset="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Victorian LET" pitchFamily="2" charset="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Victorian LET" pitchFamily="2" charset="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Victorian LET" pitchFamily="2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64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23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5" baseType="lpstr">
      <vt:lpstr>文鼎甜妞體P</vt:lpstr>
      <vt:lpstr>文鼎細鋼筆行楷</vt:lpstr>
      <vt:lpstr>文鼎標準楷體</vt:lpstr>
      <vt:lpstr>清松手寫體2</vt:lpstr>
      <vt:lpstr>微軟正黑體</vt:lpstr>
      <vt:lpstr>新細明體</vt:lpstr>
      <vt:lpstr>Arial</vt:lpstr>
      <vt:lpstr>Calibri</vt:lpstr>
      <vt:lpstr>Calibri Light</vt:lpstr>
      <vt:lpstr>Victorian LET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2019-12-24T02:13:41Z</dcterms:modified>
</cp:coreProperties>
</file>