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DF56D"/>
    <a:srgbClr val="FF0066"/>
    <a:srgbClr val="FF66FF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1000">
        <p:random/>
      </p:transition>
    </mc:Choice>
    <mc:Fallback>
      <p:transition spd="slow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423265">
            <a:off x="1967380" y="2301060"/>
            <a:ext cx="5570361" cy="3778954"/>
            <a:chOff x="1967380" y="230106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57" r="8714"/>
            <a:stretch/>
          </p:blipFill>
          <p:spPr>
            <a:xfrm>
              <a:off x="2883846" y="2886892"/>
              <a:ext cx="3737431" cy="205865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80" y="2301060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crush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1184294">
            <a:off x="545927" y="1384904"/>
            <a:ext cx="3879031" cy="3544683"/>
            <a:chOff x="545927" y="1384904"/>
            <a:chExt cx="3879031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9" t="38862" r="7647" b="6638"/>
            <a:stretch/>
          </p:blipFill>
          <p:spPr>
            <a:xfrm>
              <a:off x="940526" y="1541901"/>
              <a:ext cx="3317965" cy="26512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7" y="1384904"/>
              <a:ext cx="3879031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340565">
            <a:off x="4980531" y="1096819"/>
            <a:ext cx="3711429" cy="3832768"/>
            <a:chOff x="4980531" y="1096819"/>
            <a:chExt cx="3711429" cy="383276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93" r="31354" b="19304"/>
            <a:stretch/>
          </p:blipFill>
          <p:spPr>
            <a:xfrm>
              <a:off x="5234855" y="1541901"/>
              <a:ext cx="2994745" cy="2938659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531" y="1096819"/>
              <a:ext cx="3711429" cy="383276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29632" y="4676563"/>
            <a:ext cx="2239684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spc="-1" dirty="0" smtClean="0">
                <a:ln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搞笑演出</a:t>
            </a:r>
            <a:endParaRPr lang="en-US" sz="4000" spc="-1" dirty="0">
              <a:ln>
                <a:solidFill>
                  <a:srgbClr val="FFFF00"/>
                </a:solidFill>
              </a:ln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126481" y="4676564"/>
            <a:ext cx="2749846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ln>
                  <a:solidFill>
                    <a:srgbClr val="00FFFF"/>
                  </a:solidFill>
                </a:ln>
                <a:gradFill flip="none" rotWithShape="1">
                  <a:gsLst>
                    <a:gs pos="0">
                      <a:srgbClr val="FF66FF">
                        <a:shade val="30000"/>
                        <a:satMod val="115000"/>
                      </a:srgbClr>
                    </a:gs>
                    <a:gs pos="50000">
                      <a:srgbClr val="FF66FF">
                        <a:shade val="67500"/>
                        <a:satMod val="115000"/>
                      </a:srgbClr>
                    </a:gs>
                    <a:gs pos="100000">
                      <a:srgbClr val="FF66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我的密大腿</a:t>
            </a:r>
            <a:endParaRPr lang="en-US" sz="4000" b="0" strike="noStrike" spc="-1" dirty="0">
              <a:ln>
                <a:solidFill>
                  <a:srgbClr val="00FFFF"/>
                </a:solidFill>
              </a:ln>
              <a:gradFill flip="none" rotWithShape="1">
                <a:gsLst>
                  <a:gs pos="0">
                    <a:srgbClr val="FF66FF">
                      <a:shade val="30000"/>
                      <a:satMod val="115000"/>
                    </a:srgbClr>
                  </a:gs>
                  <a:gs pos="50000">
                    <a:srgbClr val="FF66FF">
                      <a:shade val="67500"/>
                      <a:satMod val="115000"/>
                    </a:srgbClr>
                  </a:gs>
                  <a:gs pos="100000">
                    <a:srgbClr val="FF66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249289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spc="-1" dirty="0" smtClean="0">
                <a:ln w="3175">
                  <a:solidFill>
                    <a:srgbClr val="00FFFF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賣力演出</a:t>
            </a:r>
            <a:endParaRPr lang="en-US" sz="4000" spc="-1" dirty="0">
              <a:ln w="3175">
                <a:solidFill>
                  <a:srgbClr val="00FFFF"/>
                </a:solidFill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4" t="7716" r="4000" b="16494"/>
          <a:stretch/>
        </p:blipFill>
        <p:spPr>
          <a:xfrm rot="494154">
            <a:off x="3161211" y="1508081"/>
            <a:ext cx="2865059" cy="2825155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8" t="38410"/>
          <a:stretch/>
        </p:blipFill>
        <p:spPr>
          <a:xfrm>
            <a:off x="6026270" y="1508082"/>
            <a:ext cx="2818044" cy="2567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4" t="25486"/>
          <a:stretch/>
        </p:blipFill>
        <p:spPr>
          <a:xfrm rot="21064133">
            <a:off x="60405" y="1508081"/>
            <a:ext cx="3100806" cy="2825155"/>
          </a:xfrm>
          <a:prstGeom prst="roundRect">
            <a:avLst>
              <a:gd name="adj" fmla="val 16667"/>
            </a:avLst>
          </a:prstGeom>
          <a:ln w="76200">
            <a:solidFill>
              <a:srgbClr val="FF0066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00">
        <p:checker/>
      </p:transition>
    </mc:Choice>
    <mc:Fallback>
      <p:transition spd="slow" advTm="1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50000">
                  <a:srgbClr val="FF0066"/>
                </a:gs>
                <a:gs pos="100000">
                  <a:srgbClr val="00FFFF"/>
                </a:gs>
                <a:gs pos="0">
                  <a:srgbClr val="FFFF00"/>
                </a:gs>
              </a:gsLst>
              <a:lin ang="5400000" scaled="1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2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21</Words>
  <Application>Microsoft Office PowerPoint</Application>
  <PresentationFormat>如螢幕大小 (4:3)</PresentationFormat>
  <Paragraphs>7</Paragraphs>
  <Slides>4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文鼎甜妞體P</vt:lpstr>
      <vt:lpstr>清松手寫體1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2019-12-24T02:15:23Z</dcterms:modified>
</cp:coreProperties>
</file>