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182665" y="1898490"/>
            <a:ext cx="5570361" cy="3778954"/>
            <a:chOff x="1159805" y="204708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1" t="36406" r="34857" b="20315"/>
            <a:stretch/>
          </p:blipFill>
          <p:spPr>
            <a:xfrm>
              <a:off x="1332410" y="2571491"/>
              <a:ext cx="4624252" cy="264059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805" y="2047080"/>
              <a:ext cx="5570361" cy="377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airplan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0238" y="41881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822960" y="2307939"/>
            <a:ext cx="3221504" cy="3588099"/>
            <a:chOff x="431073" y="2409426"/>
            <a:chExt cx="3304781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73" y="2409426"/>
              <a:ext cx="3304781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726" y="2651760"/>
              <a:ext cx="2687434" cy="2364377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>
            <a:off x="4820194" y="2186851"/>
            <a:ext cx="3772124" cy="3767258"/>
            <a:chOff x="4728754" y="2173788"/>
            <a:chExt cx="3772124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28" t="54175" r="65857" b="642"/>
            <a:stretch/>
          </p:blipFill>
          <p:spPr>
            <a:xfrm>
              <a:off x="4728754" y="2455549"/>
              <a:ext cx="3487783" cy="275679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535" y="2173788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2" t="26653" r="10000" b="-4156"/>
          <a:stretch/>
        </p:blipFill>
        <p:spPr>
          <a:xfrm>
            <a:off x="607096" y="1421326"/>
            <a:ext cx="2527502" cy="3105695"/>
          </a:xfrm>
          <a:prstGeom prst="rect">
            <a:avLst/>
          </a:prstGeom>
          <a:ln>
            <a:noFill/>
          </a:ln>
          <a:effectLst>
            <a:outerShdw blurRad="4064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7" t="38772" r="17595" b="5564"/>
          <a:stretch/>
        </p:blipFill>
        <p:spPr>
          <a:xfrm>
            <a:off x="3635941" y="1371600"/>
            <a:ext cx="2659429" cy="313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8" t="29125" r="66714" b="-1070"/>
          <a:stretch/>
        </p:blipFill>
        <p:spPr>
          <a:xfrm>
            <a:off x="6609806" y="1598566"/>
            <a:ext cx="2534194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 flipH="1">
            <a:off x="711924" y="5266272"/>
            <a:ext cx="201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跳舞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92250" y="5266272"/>
            <a:ext cx="223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跳舞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40880" y="5273536"/>
            <a:ext cx="200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跳舞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02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15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2019-12-24T02:09:03Z</dcterms:modified>
</cp:coreProperties>
</file>