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66"/>
    <a:srgbClr val="FF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86822" y="2056851"/>
            <a:ext cx="5570361" cy="3778954"/>
            <a:chOff x="1786822" y="2004599"/>
            <a:chExt cx="5570361" cy="3778954"/>
          </a:xfrm>
          <a:effectLst>
            <a:glow rad="101600">
              <a:srgbClr val="FFFF00">
                <a:alpha val="60000"/>
              </a:srgbClr>
            </a:glow>
          </a:effectLst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5" t="15896" r="6699" b="6509"/>
            <a:stretch/>
          </p:blipFill>
          <p:spPr>
            <a:xfrm>
              <a:off x="2245660" y="2581835"/>
              <a:ext cx="4422790" cy="262448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004599"/>
              <a:ext cx="5570361" cy="3778954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6414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allOve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090966" y="1627805"/>
            <a:ext cx="3516382" cy="3544683"/>
            <a:chOff x="4594578" y="1798315"/>
            <a:chExt cx="3516382" cy="3544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13" t="19828" r="8061" b="19295"/>
            <a:stretch/>
          </p:blipFill>
          <p:spPr>
            <a:xfrm>
              <a:off x="5047555" y="1962925"/>
              <a:ext cx="2916551" cy="279903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798315"/>
              <a:ext cx="3516382" cy="3544683"/>
            </a:xfrm>
            <a:prstGeom prst="rect">
              <a:avLst/>
            </a:prstGeom>
            <a:effectLst>
              <a:outerShdw blurRad="50800" dist="50800" dir="5400000" sx="105000" sy="105000" algn="ctr" rotWithShape="0">
                <a:srgbClr val="000000">
                  <a:alpha val="8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81497" y="1380595"/>
            <a:ext cx="3446343" cy="3797795"/>
            <a:chOff x="681497" y="1380595"/>
            <a:chExt cx="3446343" cy="379779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2" t="11418" r="43538" b="23710"/>
            <a:stretch/>
          </p:blipFill>
          <p:spPr>
            <a:xfrm>
              <a:off x="681497" y="1962925"/>
              <a:ext cx="3194241" cy="32154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97" y="1380595"/>
              <a:ext cx="3446343" cy="3767258"/>
            </a:xfrm>
            <a:prstGeom prst="rect">
              <a:avLst/>
            </a:prstGeom>
            <a:effectLst>
              <a:outerShdw blurRad="50800" dist="50800" dir="5400000" sx="105000" sy="105000" algn="ctr" rotWithShape="0">
                <a:srgbClr val="000000">
                  <a:alpha val="98000"/>
                </a:srgbClr>
              </a:outerShdw>
              <a:reflection stA="45000" endPos="6000" dist="50800" dir="5400000" sy="-100000" algn="bl" rotWithShape="0"/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跳舞</a:t>
            </a:r>
            <a:endParaRPr lang="en-US" sz="4000" b="0" strike="noStrike" spc="-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t="27628" r="30858" b="4505"/>
          <a:stretch/>
        </p:blipFill>
        <p:spPr>
          <a:xfrm>
            <a:off x="188845" y="1521592"/>
            <a:ext cx="3051376" cy="2679463"/>
          </a:xfrm>
          <a:prstGeom prst="rect">
            <a:avLst/>
          </a:prstGeom>
          <a:ln w="171450">
            <a:solidFill>
              <a:srgbClr val="FF0066">
                <a:alpha val="68000"/>
              </a:srgb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27787" r="36019" b="5022"/>
          <a:stretch/>
        </p:blipFill>
        <p:spPr>
          <a:xfrm>
            <a:off x="3386070" y="1521592"/>
            <a:ext cx="2671481" cy="2679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CC">
                <a:alpha val="58000"/>
              </a:srgb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Shape 2"/>
          <p:cNvSpPr txBox="1"/>
          <p:nvPr/>
        </p:nvSpPr>
        <p:spPr>
          <a:xfrm>
            <a:off x="3722266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跳舞</a:t>
            </a:r>
            <a:endParaRPr lang="en-US" sz="4000" b="0" strike="noStrike" spc="-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6983626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b="0" strike="noStrike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跳舞</a:t>
            </a:r>
            <a:endParaRPr lang="en-US" sz="4400" b="0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36190" r="35429"/>
          <a:stretch/>
        </p:blipFill>
        <p:spPr>
          <a:xfrm>
            <a:off x="6289006" y="1521592"/>
            <a:ext cx="2751643" cy="2679463"/>
          </a:xfrm>
          <a:prstGeom prst="ellipse">
            <a:avLst/>
          </a:prstGeom>
          <a:ln w="215900">
            <a:solidFill>
              <a:srgbClr val="00B0F0">
                <a:alpha val="96000"/>
              </a:srgb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crush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390217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88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15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2019-12-24T02:11:53Z</dcterms:modified>
</cp:coreProperties>
</file>