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943572" y="1912348"/>
            <a:ext cx="5570361" cy="3778954"/>
            <a:chOff x="2217892" y="1964600"/>
            <a:chExt cx="5570361" cy="377895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2601" y="2141684"/>
              <a:ext cx="4114800" cy="274564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892" y="1964600"/>
              <a:ext cx="5570361" cy="3778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 rot="21011907">
            <a:off x="502624" y="1787267"/>
            <a:ext cx="3516382" cy="3426284"/>
            <a:chOff x="322729" y="1618870"/>
            <a:chExt cx="3516382" cy="354468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29" y="1618870"/>
              <a:ext cx="3516382" cy="3544683"/>
            </a:xfrm>
            <a:prstGeom prst="rect">
              <a:avLst/>
            </a:prstGeom>
            <a:effectLst/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5" t="31118" r="46605" b="19948"/>
            <a:stretch/>
          </p:blipFill>
          <p:spPr>
            <a:xfrm>
              <a:off x="731519" y="1854858"/>
              <a:ext cx="2935301" cy="2442822"/>
            </a:xfrm>
            <a:prstGeom prst="rect">
              <a:avLst/>
            </a:prstGeom>
          </p:spPr>
        </p:pic>
      </p:grpSp>
      <p:grpSp>
        <p:nvGrpSpPr>
          <p:cNvPr id="6" name="群組 5"/>
          <p:cNvGrpSpPr/>
          <p:nvPr/>
        </p:nvGrpSpPr>
        <p:grpSpPr>
          <a:xfrm rot="1167077">
            <a:off x="5255543" y="1772143"/>
            <a:ext cx="3446343" cy="3767258"/>
            <a:chOff x="5415435" y="1396295"/>
            <a:chExt cx="3446343" cy="3767258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435" y="1396295"/>
              <a:ext cx="3446343" cy="3767258"/>
            </a:xfrm>
            <a:prstGeom prst="rect">
              <a:avLst/>
            </a:prstGeom>
            <a:effectLst/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86" t="24202" r="2857" b="11783"/>
            <a:stretch/>
          </p:blipFill>
          <p:spPr>
            <a:xfrm>
              <a:off x="5590903" y="1854858"/>
              <a:ext cx="2834640" cy="2586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看看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停了</a:t>
            </a:r>
            <a:r>
              <a:rPr lang="en-US" altLang="zh-TW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37672" r="52651" b="4741"/>
          <a:stretch/>
        </p:blipFill>
        <p:spPr>
          <a:xfrm>
            <a:off x="122653" y="1542353"/>
            <a:ext cx="2962977" cy="27683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6" t="41971" r="-430"/>
          <a:stretch/>
        </p:blipFill>
        <p:spPr>
          <a:xfrm>
            <a:off x="3116890" y="1542353"/>
            <a:ext cx="2913016" cy="277046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0" t="50321" r="46287"/>
          <a:stretch/>
        </p:blipFill>
        <p:spPr>
          <a:xfrm>
            <a:off x="6061166" y="1542353"/>
            <a:ext cx="2965268" cy="277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2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18</Words>
  <Application>Microsoft Office PowerPoint</Application>
  <PresentationFormat>如螢幕大小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2019-12-24T02:18:56Z</dcterms:modified>
</cp:coreProperties>
</file>