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19054" y="1874824"/>
            <a:ext cx="5570361" cy="3778954"/>
            <a:chOff x="1319054" y="1874824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9" t="32338" r="58694" b="20278"/>
            <a:stretch/>
          </p:blipFill>
          <p:spPr>
            <a:xfrm>
              <a:off x="2470417" y="2318742"/>
              <a:ext cx="3267636" cy="289111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054" y="1874824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443844" y="1762979"/>
            <a:ext cx="3485310" cy="3767258"/>
            <a:chOff x="4443844" y="1762979"/>
            <a:chExt cx="3485310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77" t="35304" r="19181" b="5898"/>
            <a:stretch/>
          </p:blipFill>
          <p:spPr>
            <a:xfrm>
              <a:off x="4689566" y="2050869"/>
              <a:ext cx="2586445" cy="244275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31"/>
            <a:stretch/>
          </p:blipFill>
          <p:spPr>
            <a:xfrm>
              <a:off x="4443844" y="1762979"/>
              <a:ext cx="3485310" cy="3767258"/>
            </a:xfrm>
            <a:prstGeom prst="rect">
              <a:avLst/>
            </a:prstGeom>
            <a:effectLst/>
          </p:spPr>
        </p:pic>
      </p:grpSp>
      <p:grpSp>
        <p:nvGrpSpPr>
          <p:cNvPr id="2" name="群組 1"/>
          <p:cNvGrpSpPr/>
          <p:nvPr/>
        </p:nvGrpSpPr>
        <p:grpSpPr>
          <a:xfrm>
            <a:off x="490147" y="1985554"/>
            <a:ext cx="3516382" cy="3544683"/>
            <a:chOff x="490147" y="1985554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3904" r="11933" b="440"/>
            <a:stretch/>
          </p:blipFill>
          <p:spPr>
            <a:xfrm>
              <a:off x="927462" y="2129245"/>
              <a:ext cx="2926081" cy="256032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47" y="1985554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6617" y="5339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5044019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</a:t>
            </a:r>
            <a:endParaRPr lang="en-US" sz="32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044141" y="5039245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>
            <a:defPPr>
              <a:defRPr lang="zh-TW"/>
            </a:defPPr>
            <a:lvl1pPr algn="ctr">
              <a:defRPr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蜜大</a:t>
            </a:r>
            <a:r>
              <a:rPr lang="zh-TW" altLang="en-US" dirty="0">
                <a:solidFill>
                  <a:srgbClr val="7030A0"/>
                </a:solidFill>
              </a:rPr>
              <a:t>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2995861" y="5039571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表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</a:t>
            </a:r>
            <a:endParaRPr lang="en-US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39293" r="58170" b="6330"/>
          <a:stretch/>
        </p:blipFill>
        <p:spPr>
          <a:xfrm>
            <a:off x="448079" y="1463177"/>
            <a:ext cx="2312125" cy="3317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8" t="37046" r="8192" b="6860"/>
          <a:stretch/>
        </p:blipFill>
        <p:spPr>
          <a:xfrm>
            <a:off x="3041581" y="1616776"/>
            <a:ext cx="2412160" cy="3422469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 t="42613" r="12435"/>
          <a:stretch/>
        </p:blipFill>
        <p:spPr>
          <a:xfrm>
            <a:off x="5735119" y="1319018"/>
            <a:ext cx="3187338" cy="3501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63040"/>
            <a:ext cx="6167512" cy="4115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92D05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1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16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2019-12-24T02:14:39Z</dcterms:modified>
</cp:coreProperties>
</file>