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729434" y="2249324"/>
            <a:ext cx="5685137" cy="3856818"/>
            <a:chOff x="1624207" y="1831312"/>
            <a:chExt cx="5685137" cy="385681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38" r="54946"/>
            <a:stretch/>
          </p:blipFill>
          <p:spPr>
            <a:xfrm>
              <a:off x="2653778" y="2205400"/>
              <a:ext cx="3625997" cy="310864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07" y="1831312"/>
              <a:ext cx="5685137" cy="3856818"/>
            </a:xfrm>
            <a:prstGeom prst="rect">
              <a:avLst/>
            </a:prstGeom>
          </p:spPr>
        </p:pic>
      </p:grp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12183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29713" y="1618870"/>
            <a:ext cx="3516382" cy="3544683"/>
            <a:chOff x="529713" y="1618870"/>
            <a:chExt cx="3516382" cy="354468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92" t="36458" r="13451" b="37836"/>
            <a:stretch/>
          </p:blipFill>
          <p:spPr>
            <a:xfrm>
              <a:off x="811801" y="1894115"/>
              <a:ext cx="2952206" cy="22860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13" y="1618870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3" name="群組 2"/>
          <p:cNvGrpSpPr/>
          <p:nvPr/>
        </p:nvGrpSpPr>
        <p:grpSpPr>
          <a:xfrm>
            <a:off x="4840455" y="1259387"/>
            <a:ext cx="3446343" cy="3767258"/>
            <a:chOff x="4840455" y="1259387"/>
            <a:chExt cx="3446343" cy="3767258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1" t="51178" r="47599" b="11355"/>
            <a:stretch/>
          </p:blipFill>
          <p:spPr>
            <a:xfrm>
              <a:off x="4981247" y="1772710"/>
              <a:ext cx="2856467" cy="2528809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55" y="1259387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">
        <p14:glitter pattern="hexagon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繞場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蜜大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甩肩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6" t="36833" r="3143" b="-1704"/>
          <a:stretch/>
        </p:blipFill>
        <p:spPr>
          <a:xfrm>
            <a:off x="3510826" y="1564411"/>
            <a:ext cx="2267884" cy="2528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3" t="50338" r="11145" b="-444"/>
          <a:stretch/>
        </p:blipFill>
        <p:spPr>
          <a:xfrm>
            <a:off x="6353676" y="1479462"/>
            <a:ext cx="2259874" cy="2825215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t="51178" r="54618" b="11355"/>
          <a:stretch/>
        </p:blipFill>
        <p:spPr>
          <a:xfrm>
            <a:off x="487031" y="1564411"/>
            <a:ext cx="2448830" cy="2655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763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32</cp:revision>
  <dcterms:created xsi:type="dcterms:W3CDTF">2017-11-27T07:14:05Z</dcterms:created>
  <dcterms:modified xsi:type="dcterms:W3CDTF">2019-12-24T02:18:38Z</dcterms:modified>
</cp:coreProperties>
</file>