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CCFF"/>
    <a:srgbClr val="CCFFFF"/>
    <a:srgbClr val="CC99FF"/>
    <a:srgbClr val="FFFF99"/>
    <a:srgbClr val="9900CC"/>
    <a:srgbClr val="FF9933"/>
    <a:srgbClr val="FF0066"/>
    <a:srgbClr val="FF99FF"/>
    <a:srgbClr val="CC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79" autoAdjust="0"/>
    <p:restoredTop sz="94660"/>
  </p:normalViewPr>
  <p:slideViewPr>
    <p:cSldViewPr snapToGrid="0">
      <p:cViewPr varScale="1">
        <p:scale>
          <a:sx n="73" d="100"/>
          <a:sy n="73" d="100"/>
        </p:scale>
        <p:origin x="1086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959508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4013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1305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145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553588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2292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64599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1393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3758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43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384518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1C50E3-20E2-44DF-8E37-8742CF7F4836}" type="datetimeFigureOut">
              <a:rPr lang="zh-TW" altLang="en-US" smtClean="0"/>
              <a:t>2019/12/24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49963D-F392-4236-8ACB-B800DBE29A93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12727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矩形 7"/>
          <p:cNvSpPr/>
          <p:nvPr/>
        </p:nvSpPr>
        <p:spPr>
          <a:xfrm>
            <a:off x="901543" y="924560"/>
            <a:ext cx="7574509" cy="35898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zh-TW" altLang="en-US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體表會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0066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H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9933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a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p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2D05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p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66FF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y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FFCCFF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 </a:t>
            </a:r>
            <a:r>
              <a:rPr lang="en-US" altLang="zh-TW" sz="6000" b="0" cap="none" spc="0" dirty="0" smtClean="0">
                <a:ln w="19050">
                  <a:solidFill>
                    <a:schemeClr val="bg1"/>
                  </a:solidFill>
                </a:ln>
                <a:solidFill>
                  <a:srgbClr val="9900CC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文鼎甜妞體P" panose="020B0602010101010101" pitchFamily="34" charset="-120"/>
                <a:ea typeface="文鼎甜妞體P" panose="020B0602010101010101" pitchFamily="34" charset="-120"/>
              </a:rPr>
              <a:t>Go</a:t>
            </a:r>
            <a:endParaRPr lang="zh-TW" altLang="en-US" sz="6000" b="0" cap="none" spc="0" dirty="0">
              <a:ln w="19050">
                <a:solidFill>
                  <a:schemeClr val="bg1"/>
                </a:solidFill>
              </a:ln>
              <a:solidFill>
                <a:srgbClr val="9900CC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文鼎甜妞體P" panose="020B0602010101010101" pitchFamily="34" charset="-120"/>
              <a:ea typeface="文鼎甜妞體P" panose="020B0602010101010101" pitchFamily="34" charset="-120"/>
            </a:endParaRPr>
          </a:p>
        </p:txBody>
      </p:sp>
      <p:grpSp>
        <p:nvGrpSpPr>
          <p:cNvPr id="3" name="群組 2"/>
          <p:cNvGrpSpPr/>
          <p:nvPr/>
        </p:nvGrpSpPr>
        <p:grpSpPr>
          <a:xfrm rot="274646">
            <a:off x="1772988" y="2417038"/>
            <a:ext cx="5570361" cy="3778954"/>
            <a:chOff x="1976230" y="2012090"/>
            <a:chExt cx="5570361" cy="3778954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" t="28968" r="28075"/>
            <a:stretch/>
          </p:blipFill>
          <p:spPr>
            <a:xfrm>
              <a:off x="3108960" y="2584257"/>
              <a:ext cx="3304903" cy="2220864"/>
            </a:xfrm>
            <a:prstGeom prst="rect">
              <a:avLst/>
            </a:prstGeom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76230" y="2012090"/>
              <a:ext cx="5570361" cy="3778954"/>
            </a:xfrm>
            <a:prstGeom prst="rect">
              <a:avLst/>
            </a:prstGeom>
          </p:spPr>
        </p:pic>
      </p:grpSp>
      <p:pic>
        <p:nvPicPr>
          <p:cNvPr id="4" name="03-music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171252" y="31496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31156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Click="0" advTm="1000">
        <p15:prstTrans prst="wind"/>
      </p:transition>
    </mc:Choice>
    <mc:Fallback xmlns="">
      <p:transition spd="slow" advClick="0" advTm="1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群組 5"/>
          <p:cNvGrpSpPr/>
          <p:nvPr/>
        </p:nvGrpSpPr>
        <p:grpSpPr>
          <a:xfrm>
            <a:off x="5326620" y="1560044"/>
            <a:ext cx="3446343" cy="3767258"/>
            <a:chOff x="5326620" y="1560044"/>
            <a:chExt cx="3446343" cy="3767258"/>
          </a:xfrm>
        </p:grpSpPr>
        <p:pic>
          <p:nvPicPr>
            <p:cNvPr id="3" name="圖片 2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3286" t="29125" r="7285" b="28484"/>
            <a:stretch/>
          </p:blipFill>
          <p:spPr>
            <a:xfrm>
              <a:off x="5503769" y="2024742"/>
              <a:ext cx="2864078" cy="2412787"/>
            </a:xfrm>
            <a:prstGeom prst="rect">
              <a:avLst/>
            </a:prstGeom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26620" y="1560044"/>
              <a:ext cx="3446343" cy="3767258"/>
            </a:xfrm>
            <a:prstGeom prst="rect">
              <a:avLst/>
            </a:prstGeom>
            <a:effectLst/>
          </p:spPr>
        </p:pic>
      </p:grpSp>
      <p:sp>
        <p:nvSpPr>
          <p:cNvPr id="5" name="文字方塊 4"/>
          <p:cNvSpPr txBox="1"/>
          <p:nvPr/>
        </p:nvSpPr>
        <p:spPr>
          <a:xfrm>
            <a:off x="327378" y="327378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9933"/>
                </a:solidFill>
                <a:latin typeface="清松手寫體2" panose="00000500000000000000" pitchFamily="2" charset="-120"/>
                <a:ea typeface="清松手寫體2" panose="00000500000000000000" pitchFamily="2" charset="-120"/>
              </a:rPr>
              <a:t>進場有精神</a:t>
            </a:r>
            <a:endParaRPr lang="zh-TW" altLang="en-US" sz="4400" dirty="0">
              <a:solidFill>
                <a:srgbClr val="FF9933"/>
              </a:solidFill>
              <a:latin typeface="清松手寫體2" panose="00000500000000000000" pitchFamily="2" charset="-120"/>
              <a:ea typeface="清松手寫體2" panose="00000500000000000000" pitchFamily="2" charset="-120"/>
              <a:cs typeface="Arial" panose="020B0604020202020204" pitchFamily="34" charset="0"/>
            </a:endParaRPr>
          </a:p>
        </p:txBody>
      </p:sp>
      <p:grpSp>
        <p:nvGrpSpPr>
          <p:cNvPr id="4" name="群組 3"/>
          <p:cNvGrpSpPr/>
          <p:nvPr/>
        </p:nvGrpSpPr>
        <p:grpSpPr>
          <a:xfrm>
            <a:off x="973693" y="1847934"/>
            <a:ext cx="3559118" cy="3587763"/>
            <a:chOff x="1078196" y="1782619"/>
            <a:chExt cx="3559118" cy="3587763"/>
          </a:xfrm>
        </p:grpSpPr>
        <p:pic>
          <p:nvPicPr>
            <p:cNvPr id="2" name="圖片 1"/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029" t="29944" r="45000" b="17823"/>
            <a:stretch/>
          </p:blipFill>
          <p:spPr>
            <a:xfrm>
              <a:off x="1502229" y="2024742"/>
              <a:ext cx="2913017" cy="2412787"/>
            </a:xfrm>
            <a:prstGeom prst="rect">
              <a:avLst/>
            </a:prstGeom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8196" y="1782619"/>
              <a:ext cx="3559118" cy="3587763"/>
            </a:xfrm>
            <a:prstGeom prst="rect">
              <a:avLst/>
            </a:prstGeom>
            <a:effectLst/>
          </p:spPr>
        </p:pic>
      </p:grpSp>
    </p:spTree>
    <p:extLst>
      <p:ext uri="{BB962C8B-B14F-4D97-AF65-F5344CB8AC3E}">
        <p14:creationId xmlns:p14="http://schemas.microsoft.com/office/powerpoint/2010/main" val="2408868203"/>
      </p:ext>
    </p:extLst>
  </p:cSld>
  <p:clrMapOvr>
    <a:masterClrMapping/>
  </p:clrMapOvr>
  <p:transition spd="slow" advClick="0" advTm="1000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341926" y="262064"/>
            <a:ext cx="8534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4400" dirty="0" smtClean="0">
                <a:solidFill>
                  <a:srgbClr val="FF0066"/>
                </a:solidFill>
                <a:latin typeface="清松手寫體1" panose="00000500000000000000" pitchFamily="2" charset="-120"/>
                <a:ea typeface="清松手寫體1" panose="00000500000000000000" pitchFamily="2" charset="-120"/>
              </a:rPr>
              <a:t>演出超精彩</a:t>
            </a:r>
            <a:endParaRPr lang="zh-TW" altLang="en-US" sz="4400" dirty="0">
              <a:solidFill>
                <a:srgbClr val="CC00CC"/>
              </a:solidFill>
              <a:latin typeface="清松手寫體1" panose="00000500000000000000" pitchFamily="2" charset="-120"/>
              <a:ea typeface="清松手寫體1" panose="00000500000000000000" pitchFamily="2" charset="-120"/>
              <a:cs typeface="Arial" panose="020B0604020202020204" pitchFamily="34" charset="0"/>
            </a:endParaRPr>
          </a:p>
        </p:txBody>
      </p:sp>
      <p:sp>
        <p:nvSpPr>
          <p:cNvPr id="3" name="TextShape 2"/>
          <p:cNvSpPr txBox="1"/>
          <p:nvPr/>
        </p:nvSpPr>
        <p:spPr>
          <a:xfrm>
            <a:off x="582519" y="4676564"/>
            <a:ext cx="1999091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FF99FF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抖肩</a:t>
            </a:r>
            <a:r>
              <a:rPr lang="zh-TW" altLang="en-US" sz="3200" spc="-1" dirty="0">
                <a:solidFill>
                  <a:srgbClr val="FF99FF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舞</a:t>
            </a:r>
            <a:endParaRPr lang="en-US" sz="3200" b="0" strike="noStrike" spc="-1" dirty="0">
              <a:solidFill>
                <a:srgbClr val="FF99FF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4" name="TextShape 3"/>
          <p:cNvSpPr txBox="1"/>
          <p:nvPr/>
        </p:nvSpPr>
        <p:spPr>
          <a:xfrm>
            <a:off x="6484231" y="4676238"/>
            <a:ext cx="1998765" cy="589137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CC99FF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自由發</a:t>
            </a:r>
            <a:r>
              <a:rPr lang="zh-TW" altLang="en-US" sz="3200" spc="-1" dirty="0">
                <a:solidFill>
                  <a:srgbClr val="CC99FF"/>
                </a:solidFill>
                <a:uFill>
                  <a:solidFill>
                    <a:srgbClr val="FFFFFF"/>
                  </a:solidFill>
                </a:uFill>
                <a:latin typeface="清松手寫體2" panose="00000500000000000000" pitchFamily="2" charset="-120"/>
                <a:ea typeface="清松手寫體2" panose="00000500000000000000" pitchFamily="2" charset="-120"/>
              </a:rPr>
              <a:t>輝</a:t>
            </a:r>
            <a:endParaRPr lang="en-US" sz="3200" b="0" strike="noStrike" spc="-1" dirty="0">
              <a:solidFill>
                <a:srgbClr val="CC99FF"/>
              </a:solidFill>
              <a:uFill>
                <a:solidFill>
                  <a:srgbClr val="FFFFFF"/>
                </a:solidFill>
              </a:uFill>
              <a:latin typeface="清松手寫體2" panose="00000500000000000000" pitchFamily="2" charset="-120"/>
              <a:ea typeface="清松手寫體2" panose="00000500000000000000" pitchFamily="2" charset="-120"/>
            </a:endParaRPr>
          </a:p>
        </p:txBody>
      </p:sp>
      <p:sp>
        <p:nvSpPr>
          <p:cNvPr id="8" name="TextShape 4"/>
          <p:cNvSpPr txBox="1"/>
          <p:nvPr/>
        </p:nvSpPr>
        <p:spPr>
          <a:xfrm>
            <a:off x="3533375" y="4676238"/>
            <a:ext cx="1999091" cy="589463"/>
          </a:xfrm>
          <a:prstGeom prst="rect">
            <a:avLst/>
          </a:prstGeom>
          <a:noFill/>
          <a:ln>
            <a:noFill/>
          </a:ln>
        </p:spPr>
        <p:txBody>
          <a:bodyPr lIns="90000" tIns="45000" rIns="90000" bIns="45000"/>
          <a:lstStyle/>
          <a:p>
            <a:pPr algn="ctr"/>
            <a:r>
              <a:rPr lang="zh-TW" altLang="en-US" sz="3200" spc="-1" dirty="0" smtClean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蜜大</a:t>
            </a:r>
            <a:r>
              <a:rPr lang="zh-TW" altLang="en-US" sz="3200" spc="-1" dirty="0">
                <a:solidFill>
                  <a:srgbClr val="00B0F0"/>
                </a:solidFill>
                <a:uFill>
                  <a:solidFill>
                    <a:srgbClr val="FFFFFF"/>
                  </a:solidFill>
                </a:uFill>
                <a:latin typeface="清松手寫體1" panose="00000500000000000000" pitchFamily="2" charset="-120"/>
                <a:ea typeface="清松手寫體1" panose="00000500000000000000" pitchFamily="2" charset="-120"/>
              </a:rPr>
              <a:t>腿</a:t>
            </a:r>
            <a:endParaRPr lang="en-US" sz="3200" spc="-1" dirty="0">
              <a:solidFill>
                <a:srgbClr val="00B0F0"/>
              </a:solidFill>
              <a:uFill>
                <a:solidFill>
                  <a:srgbClr val="FFFFFF"/>
                </a:solidFill>
              </a:uFill>
              <a:latin typeface="清松手寫體1" panose="00000500000000000000" pitchFamily="2" charset="-120"/>
              <a:ea typeface="清松手寫體1" panose="00000500000000000000" pitchFamily="2" charset="-120"/>
            </a:endParaRP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570" t="37476" r="6715" b="16493"/>
          <a:stretch/>
        </p:blipFill>
        <p:spPr>
          <a:xfrm>
            <a:off x="341926" y="2076992"/>
            <a:ext cx="2360430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CC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6" name="圖片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57" t="32551" r="61143" b="12213"/>
          <a:stretch/>
        </p:blipFill>
        <p:spPr>
          <a:xfrm>
            <a:off x="3121002" y="2076993"/>
            <a:ext cx="2411464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CC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7" name="圖片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715" t="51391" r="34142" b="3427"/>
          <a:stretch/>
        </p:blipFill>
        <p:spPr>
          <a:xfrm>
            <a:off x="5876882" y="2076993"/>
            <a:ext cx="2365782" cy="22860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99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046666728"/>
      </p:ext>
    </p:extLst>
  </p:cSld>
  <p:clrMapOvr>
    <a:masterClrMapping/>
  </p:clrMapOvr>
  <p:transition spd="slow" advClick="0" advTm="1000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8"/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68392" y="1429405"/>
            <a:ext cx="6217920" cy="414896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CC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文字方塊 1"/>
          <p:cNvSpPr txBox="1"/>
          <p:nvPr/>
        </p:nvSpPr>
        <p:spPr>
          <a:xfrm>
            <a:off x="2743200" y="463561"/>
            <a:ext cx="3180920" cy="7829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400" dirty="0" smtClean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</a:t>
            </a:r>
            <a:r>
              <a:rPr lang="zh-TW" altLang="en-US" sz="4400" dirty="0" smtClean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</a:t>
            </a:r>
            <a:r>
              <a:rPr lang="en-US" altLang="zh-TW" sz="4400" dirty="0" smtClean="0">
                <a:solidFill>
                  <a:srgbClr val="66FFFF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END</a:t>
            </a:r>
            <a:endParaRPr lang="zh-TW" altLang="en-US" sz="4400" dirty="0">
              <a:solidFill>
                <a:srgbClr val="66FFFF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756189"/>
      </p:ext>
    </p:extLst>
  </p:cSld>
  <p:clrMapOvr>
    <a:masterClrMapping/>
  </p:clrMapOvr>
  <p:transition spd="slow" advClick="0" advTm="1000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 佈景主題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佈景主題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佈景主題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541</TotalTime>
  <Words>20</Words>
  <Application>Microsoft Office PowerPoint</Application>
  <PresentationFormat>如螢幕大小 (4:3)</PresentationFormat>
  <Paragraphs>7</Paragraphs>
  <Slides>4</Slides>
  <Notes>0</Notes>
  <HiddenSlides>0</HiddenSlides>
  <MMClips>1</MMClips>
  <ScaleCrop>false</ScaleCrop>
  <HeadingPairs>
    <vt:vector size="6" baseType="variant">
      <vt:variant>
        <vt:lpstr>使用字型</vt:lpstr>
      </vt:variant>
      <vt:variant>
        <vt:i4>8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13" baseType="lpstr">
      <vt:lpstr>文鼎甜妞體P</vt:lpstr>
      <vt:lpstr>清松手寫體1</vt:lpstr>
      <vt:lpstr>清松手寫體2</vt:lpstr>
      <vt:lpstr>微軟正黑體</vt:lpstr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win8 rock</dc:creator>
  <cp:lastModifiedBy>Windows 使用者</cp:lastModifiedBy>
  <cp:revision>28</cp:revision>
  <dcterms:created xsi:type="dcterms:W3CDTF">2017-11-27T07:14:05Z</dcterms:created>
  <dcterms:modified xsi:type="dcterms:W3CDTF">2019-12-24T02:15:45Z</dcterms:modified>
</cp:coreProperties>
</file>