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17075">
            <a:off x="1917451" y="2388243"/>
            <a:ext cx="5570361" cy="3778954"/>
            <a:chOff x="1786822" y="219230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6" t="27277" r="17218" b="3801"/>
            <a:stretch/>
          </p:blipFill>
          <p:spPr>
            <a:xfrm>
              <a:off x="2651759" y="2535945"/>
              <a:ext cx="4062549" cy="289820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192300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0000" y="149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Click="0"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2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chemeClr val="accent2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89877" y="1894114"/>
            <a:ext cx="3969060" cy="3484977"/>
            <a:chOff x="696279" y="1834408"/>
            <a:chExt cx="4063980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" t="23774" r="43088" b="19146"/>
            <a:stretch/>
          </p:blipFill>
          <p:spPr>
            <a:xfrm>
              <a:off x="1223682" y="2076723"/>
              <a:ext cx="3370896" cy="306005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79" y="1834408"/>
              <a:ext cx="4063980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39101" y="1611833"/>
            <a:ext cx="3739797" cy="3767258"/>
            <a:chOff x="5030541" y="1611833"/>
            <a:chExt cx="3739797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15" t="30256" r="5995" b="20317"/>
            <a:stretch/>
          </p:blipFill>
          <p:spPr>
            <a:xfrm>
              <a:off x="5121981" y="2076723"/>
              <a:ext cx="3363113" cy="25146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541" y="1611833"/>
              <a:ext cx="3739797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5" y="18537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2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582519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文鼎新藝體" panose="020B0609010101010101" pitchFamily="49" charset="-120"/>
                <a:ea typeface="文鼎新藝體" panose="020B0609010101010101" pitchFamily="49" charset="-120"/>
              </a:rPr>
              <a:t>自由發揮</a:t>
            </a:r>
            <a:endParaRPr lang="en-US" sz="32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accent4"/>
                </a:solidFill>
                <a:uFill>
                  <a:solidFill>
                    <a:srgbClr val="FFFFFF"/>
                  </a:solidFill>
                </a:uFill>
                <a:latin typeface="文鼎特圓" panose="020B0609010101010101" pitchFamily="49" charset="-120"/>
                <a:ea typeface="文鼎特圓" panose="020B0609010101010101" pitchFamily="49" charset="-120"/>
              </a:rPr>
              <a:t>甩肩舞</a:t>
            </a:r>
            <a:endParaRPr lang="en-US" sz="3600" b="0" strike="noStrike" spc="-1" dirty="0">
              <a:solidFill>
                <a:schemeClr val="accent4"/>
              </a:solidFill>
              <a:uFill>
                <a:solidFill>
                  <a:srgbClr val="FFFFFF"/>
                </a:solidFill>
              </a:uFill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密大腿</a:t>
            </a:r>
            <a:endParaRPr lang="en-US" sz="36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31927" r="10588" b="3498"/>
          <a:stretch/>
        </p:blipFill>
        <p:spPr>
          <a:xfrm rot="21393036">
            <a:off x="287718" y="1448816"/>
            <a:ext cx="2588691" cy="2810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" t="38489" r="54011" b="574"/>
          <a:stretch/>
        </p:blipFill>
        <p:spPr>
          <a:xfrm rot="21311480">
            <a:off x="3019832" y="1422023"/>
            <a:ext cx="2873865" cy="2854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5" t="38098" r="-147" b="192"/>
          <a:stretch/>
        </p:blipFill>
        <p:spPr>
          <a:xfrm rot="249571">
            <a:off x="6072093" y="1600199"/>
            <a:ext cx="2917590" cy="2906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889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2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>
                <a:solidFill>
                  <a:schemeClr val="accent2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>
                <a:solidFill>
                  <a:schemeClr val="accent2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chemeClr val="accent2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4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文鼎特圓</vt:lpstr>
      <vt:lpstr>文鼎甜妞體P</vt:lpstr>
      <vt:lpstr>文鼎新潮ＰＯＰ體P</vt:lpstr>
      <vt:lpstr>文鼎新藝體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2019-12-24T02:15:37Z</dcterms:modified>
</cp:coreProperties>
</file>