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 t="6210" r="2625" b="22762"/>
          <a:stretch/>
        </p:blipFill>
        <p:spPr>
          <a:xfrm>
            <a:off x="2656806" y="2345990"/>
            <a:ext cx="3615811" cy="22598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58" y="1743126"/>
            <a:ext cx="5570361" cy="3778954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80328" y="19485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 rot="21092150">
            <a:off x="569620" y="1627389"/>
            <a:ext cx="3421020" cy="3544683"/>
            <a:chOff x="523963" y="1721407"/>
            <a:chExt cx="3421020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9" t="23541" r="41208" b="18841"/>
            <a:stretch/>
          </p:blipFill>
          <p:spPr>
            <a:xfrm>
              <a:off x="979715" y="1817180"/>
              <a:ext cx="2857881" cy="2712339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63" y="1721407"/>
              <a:ext cx="3421020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 rot="151702">
            <a:off x="4995225" y="1173554"/>
            <a:ext cx="3446343" cy="3767258"/>
            <a:chOff x="4903785" y="1394921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13" t="31909" r="37002" b="8135"/>
            <a:stretch/>
          </p:blipFill>
          <p:spPr>
            <a:xfrm>
              <a:off x="5006585" y="1706691"/>
              <a:ext cx="3003094" cy="293331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785" y="1394921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704206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開心進場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粗廣告體" panose="020B0609010101010101" pitchFamily="49" charset="-120"/>
              <a:ea typeface="文鼎粗廣告體" panose="020B0609010101010101" pitchFamily="49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29" y="4717329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大隊接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力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粗廣告體" panose="020B0609010101010101" pitchFamily="49" charset="-120"/>
              <a:ea typeface="文鼎粗廣告體" panose="020B0609010101010101" pitchFamily="49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159174" y="4717330"/>
            <a:ext cx="2690700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大家一起動一動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粗廣告體" panose="020B0609010101010101" pitchFamily="49" charset="-120"/>
              <a:ea typeface="文鼎粗廣告體" panose="020B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t="26824" r="61858" b="29544"/>
          <a:stretch/>
        </p:blipFill>
        <p:spPr>
          <a:xfrm rot="21229976">
            <a:off x="248943" y="1735249"/>
            <a:ext cx="2268342" cy="25080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7" t="23366" r="26813" b="7111"/>
          <a:stretch/>
        </p:blipFill>
        <p:spPr>
          <a:xfrm rot="21385502">
            <a:off x="6199111" y="1840840"/>
            <a:ext cx="2542476" cy="2455816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25058" r="32142" b="8787"/>
          <a:stretch/>
        </p:blipFill>
        <p:spPr>
          <a:xfrm rot="546856">
            <a:off x="2978738" y="1761375"/>
            <a:ext cx="2693635" cy="2455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00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952" y="992778"/>
            <a:ext cx="6217920" cy="41937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834641" y="0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9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21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文鼎甜妞體P</vt:lpstr>
      <vt:lpstr>文鼎粗廣告體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2019-12-24T02:16:01Z</dcterms:modified>
</cp:coreProperties>
</file>