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269095" y="2368421"/>
            <a:ext cx="5570361" cy="3778954"/>
            <a:chOff x="2269095" y="2368421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98" t="25862" r="25188" b="32125"/>
            <a:stretch/>
          </p:blipFill>
          <p:spPr>
            <a:xfrm>
              <a:off x="3062189" y="2830527"/>
              <a:ext cx="3984171" cy="212924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095" y="2368421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511628"/>
            <a:ext cx="609600" cy="7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">
        <p14:honeycomb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70709" y="1375613"/>
            <a:ext cx="3516382" cy="3544683"/>
            <a:chOff x="770709" y="1375613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4" t="46896" r="59000"/>
            <a:stretch/>
          </p:blipFill>
          <p:spPr>
            <a:xfrm>
              <a:off x="1162595" y="1572271"/>
              <a:ext cx="2978332" cy="259378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09" y="1375613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415435" y="1096819"/>
            <a:ext cx="3446343" cy="3767258"/>
            <a:chOff x="5415435" y="1096819"/>
            <a:chExt cx="3446343" cy="37672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59" t="44491" r="34559" b="-1"/>
            <a:stretch/>
          </p:blipFill>
          <p:spPr>
            <a:xfrm>
              <a:off x="5550562" y="1572270"/>
              <a:ext cx="2861919" cy="259378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09681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50407" y="4773517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動起來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31979" y="4688597"/>
            <a:ext cx="1902123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4" y="4688923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讚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54174" r="-143" b="1071"/>
          <a:stretch/>
        </p:blipFill>
        <p:spPr>
          <a:xfrm rot="333846">
            <a:off x="386854" y="1730840"/>
            <a:ext cx="2434360" cy="2411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5" t="56530" r="38997" b="-1285"/>
          <a:stretch/>
        </p:blipFill>
        <p:spPr>
          <a:xfrm rot="10800000" flipV="1">
            <a:off x="3108162" y="1970802"/>
            <a:ext cx="2580238" cy="267667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4" t="54176" r="7428"/>
          <a:stretch/>
        </p:blipFill>
        <p:spPr>
          <a:xfrm rot="21106345">
            <a:off x="6023736" y="1647213"/>
            <a:ext cx="2718607" cy="2425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043">
            <a:off x="1368392" y="1619793"/>
            <a:ext cx="5932590" cy="3958579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573382" y="163115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1291" y="446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">
        <p:split orient="vert"/>
      </p:transition>
    </mc:Choice>
    <mc:Fallback xmlns="">
      <p:transition spd="slow" advTm="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18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2019-12-24T02:15:22Z</dcterms:modified>
</cp:coreProperties>
</file>