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 rot="1349010">
            <a:off x="2293941" y="2516739"/>
            <a:ext cx="5570361" cy="3778954"/>
            <a:chOff x="1924085" y="2478908"/>
            <a:chExt cx="5570361" cy="377895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2" t="7955" r="31253" b="37781"/>
            <a:stretch/>
          </p:blipFill>
          <p:spPr>
            <a:xfrm>
              <a:off x="2810933" y="2856089"/>
              <a:ext cx="3544710" cy="2415822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2732" y="2752895"/>
              <a:ext cx="3775166" cy="2519016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58" t="58029"/>
            <a:stretch/>
          </p:blipFill>
          <p:spPr>
            <a:xfrm>
              <a:off x="3029264" y="2711057"/>
              <a:ext cx="3762102" cy="256085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4085" y="2478908"/>
              <a:ext cx="5570361" cy="3778954"/>
            </a:xfrm>
            <a:prstGeom prst="rect">
              <a:avLst/>
            </a:prstGeom>
          </p:spPr>
        </p:pic>
      </p:grpSp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27153" y="276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353505" y="444943"/>
            <a:ext cx="8534400" cy="4947463"/>
            <a:chOff x="366567" y="366566"/>
            <a:chExt cx="8534400" cy="4947463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313" y="1489166"/>
              <a:ext cx="3446343" cy="3785675"/>
            </a:xfrm>
            <a:prstGeom prst="rect">
              <a:avLst/>
            </a:prstGeom>
            <a:effectLst/>
          </p:spPr>
        </p:pic>
        <p:sp>
          <p:nvSpPr>
            <p:cNvPr id="5" name="文字方塊 4"/>
            <p:cNvSpPr txBox="1"/>
            <p:nvPr/>
          </p:nvSpPr>
          <p:spPr>
            <a:xfrm>
              <a:off x="366567" y="366566"/>
              <a:ext cx="853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dirty="0" smtClean="0">
                  <a:solidFill>
                    <a:srgbClr val="FF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進場有精神</a:t>
              </a:r>
              <a:endParaRPr lang="zh-TW" altLang="en-US" sz="4400" dirty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700737" y="1769346"/>
              <a:ext cx="7368367" cy="3544683"/>
              <a:chOff x="478668" y="1730158"/>
              <a:chExt cx="7368367" cy="3544683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478668" y="1730158"/>
                <a:ext cx="3516382" cy="3544683"/>
                <a:chOff x="439480" y="1730158"/>
                <a:chExt cx="3516382" cy="3544683"/>
              </a:xfrm>
            </p:grpSpPr>
            <p:pic>
              <p:nvPicPr>
                <p:cNvPr id="7" name="圖片 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64" r="3831"/>
                <a:stretch/>
              </p:blipFill>
              <p:spPr>
                <a:xfrm>
                  <a:off x="890216" y="1866651"/>
                  <a:ext cx="3065646" cy="2701601"/>
                </a:xfrm>
                <a:prstGeom prst="rect">
                  <a:avLst/>
                </a:prstGeom>
              </p:spPr>
            </p:pic>
            <p:pic>
              <p:nvPicPr>
                <p:cNvPr id="8" name="圖片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9480" y="1730158"/>
                  <a:ext cx="3516382" cy="3544683"/>
                </a:xfrm>
                <a:prstGeom prst="rect">
                  <a:avLst/>
                </a:prstGeom>
                <a:effectLst/>
              </p:spPr>
            </p:pic>
            <p:pic>
              <p:nvPicPr>
                <p:cNvPr id="2" name="圖片 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0216" y="1866651"/>
                  <a:ext cx="2908650" cy="2494973"/>
                </a:xfrm>
                <a:prstGeom prst="rect">
                  <a:avLst/>
                </a:prstGeom>
              </p:spPr>
            </p:pic>
          </p:grpSp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0" r="12908"/>
              <a:stretch/>
            </p:blipFill>
            <p:spPr>
              <a:xfrm>
                <a:off x="5149149" y="2129246"/>
                <a:ext cx="2697886" cy="2409640"/>
              </a:xfrm>
              <a:prstGeom prst="rect">
                <a:avLst/>
              </a:prstGeom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8313" y="2129247"/>
                <a:ext cx="2808722" cy="237700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6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？？？？</a:t>
            </a:r>
            <a:endParaRPr lang="en-US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583531" y="4690491"/>
            <a:ext cx="1998765" cy="14229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黑人問號</a:t>
            </a:r>
            <a:endParaRPr lang="en-US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94063" y="4690491"/>
            <a:ext cx="1999091" cy="163279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劉德華爆炸頭</a:t>
            </a:r>
            <a:endParaRPr lang="en-US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58366" r="6466" b="1991"/>
          <a:stretch/>
        </p:blipFill>
        <p:spPr>
          <a:xfrm>
            <a:off x="3442171" y="2207622"/>
            <a:ext cx="2181497" cy="235131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56957" r="71857" b="4068"/>
          <a:stretch/>
        </p:blipFill>
        <p:spPr>
          <a:xfrm>
            <a:off x="800776" y="2180963"/>
            <a:ext cx="1606732" cy="237797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7" t="63810" r="11000"/>
          <a:stretch/>
        </p:blipFill>
        <p:spPr>
          <a:xfrm>
            <a:off x="6100353" y="2265871"/>
            <a:ext cx="2481943" cy="220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2019-12-24T02:15:38Z</dcterms:modified>
</cp:coreProperties>
</file>