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  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40408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特級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77" y="2054911"/>
            <a:ext cx="5570361" cy="37789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5586" r="19026" b="-922"/>
          <a:stretch/>
        </p:blipFill>
        <p:spPr>
          <a:xfrm>
            <a:off x="2586445" y="2612571"/>
            <a:ext cx="3655783" cy="22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14" y="2479800"/>
            <a:ext cx="3516382" cy="3544683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35" y="2201986"/>
            <a:ext cx="3446343" cy="3767258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97" y="2201986"/>
            <a:ext cx="1201016" cy="3517697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51" y="2201986"/>
            <a:ext cx="1201016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90395" y="485906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33+6+3+6+6+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恩搓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665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阿ˊ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5+65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雌鐵蛋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3.1415926 - 偽基百科，惡搞的百科全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67" y="34942"/>
            <a:ext cx="1405890" cy="1405890"/>
          </a:xfrm>
          <a:prstGeom prst="rect">
            <a:avLst/>
          </a:prstGeom>
        </p:spPr>
      </p:pic>
      <p:pic>
        <p:nvPicPr>
          <p:cNvPr id="12" name="圖片 11" descr="Bundesstraße 3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99509" y="262064"/>
            <a:ext cx="1456812" cy="8740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6" t="59384"/>
          <a:stretch/>
        </p:blipFill>
        <p:spPr>
          <a:xfrm>
            <a:off x="3533375" y="2220685"/>
            <a:ext cx="1985554" cy="198608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42400" r="48857"/>
          <a:stretch/>
        </p:blipFill>
        <p:spPr>
          <a:xfrm>
            <a:off x="1127023" y="1854925"/>
            <a:ext cx="1201783" cy="27636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42400" r="48857"/>
          <a:stretch/>
        </p:blipFill>
        <p:spPr>
          <a:xfrm>
            <a:off x="6301757" y="1854925"/>
            <a:ext cx="1201783" cy="283621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80268" y="4768936"/>
            <a:ext cx="1691768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334</a:t>
            </a:r>
            <a:r>
              <a:rPr lang="zh-TW" altLang="en-US" dirty="0" smtClean="0"/>
              <a:t>吃資</a:t>
            </a:r>
            <a:r>
              <a:rPr lang="en-US" altLang="zh-TW" dirty="0" smtClean="0"/>
              <a:t>6</a:t>
            </a:r>
          </a:p>
          <a:p>
            <a:pPr algn="ctr"/>
            <a:r>
              <a:rPr lang="en-US" altLang="zh-TW" dirty="0" smtClean="0"/>
              <a:t>6+3</a:t>
            </a:r>
            <a:r>
              <a:rPr lang="zh-TW" altLang="en-US" dirty="0" smtClean="0"/>
              <a:t> </a:t>
            </a:r>
            <a:r>
              <a:rPr lang="en-US" altLang="zh-TW" dirty="0" smtClean="0"/>
              <a:t>+3++6+959</a:t>
            </a:r>
            <a:endParaRPr lang="zh-TW" altLang="en-US" dirty="0"/>
          </a:p>
        </p:txBody>
      </p:sp>
      <p:sp>
        <p:nvSpPr>
          <p:cNvPr id="17" name="剪去並圓角化單一角落矩形 16"/>
          <p:cNvSpPr/>
          <p:nvPr/>
        </p:nvSpPr>
        <p:spPr>
          <a:xfrm>
            <a:off x="7580973" y="1323495"/>
            <a:ext cx="1410789" cy="3078687"/>
          </a:xfrm>
          <a:prstGeom prst="snipRound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3.14159265358979323846264338327950288419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File:Paris metro line 1 symbol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" y="326571"/>
            <a:ext cx="1280160" cy="1280160"/>
          </a:xfrm>
          <a:prstGeom prst="rect">
            <a:avLst/>
          </a:prstGeom>
        </p:spPr>
      </p:pic>
      <p:pic>
        <p:nvPicPr>
          <p:cNvPr id="3" name="圖片 2" descr="Plain numbers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" y="5551714"/>
            <a:ext cx="1162594" cy="1162594"/>
          </a:xfrm>
          <a:prstGeom prst="rect">
            <a:avLst/>
          </a:prstGeom>
        </p:spPr>
      </p:pic>
      <p:pic>
        <p:nvPicPr>
          <p:cNvPr id="4" name="圖片 3" descr="Channel 2 (El Salvador)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7" y="5195543"/>
            <a:ext cx="938332" cy="937467"/>
          </a:xfrm>
          <a:prstGeom prst="rect">
            <a:avLst/>
          </a:prstGeom>
        </p:spPr>
      </p:pic>
      <p:pic>
        <p:nvPicPr>
          <p:cNvPr id="5" name="圖片 4" descr="Bundesstraße 3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68" y="1953620"/>
            <a:ext cx="1653422" cy="992053"/>
          </a:xfrm>
          <a:prstGeom prst="rect">
            <a:avLst/>
          </a:prstGeom>
        </p:spPr>
      </p:pic>
      <p:pic>
        <p:nvPicPr>
          <p:cNvPr id="6" name="圖片 5" descr="File:Quatre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" y="2488467"/>
            <a:ext cx="914414" cy="914414"/>
          </a:xfrm>
          <a:prstGeom prst="rect">
            <a:avLst/>
          </a:prstGeom>
        </p:spPr>
      </p:pic>
      <p:pic>
        <p:nvPicPr>
          <p:cNvPr id="7" name="圖片 6" descr="Free illustration: Pay, Gold, Six, Number, Digit, 3D - Free Image on Pixabay - 63490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5" y="3035663"/>
            <a:ext cx="866504" cy="866504"/>
          </a:xfrm>
          <a:prstGeom prst="rect">
            <a:avLst/>
          </a:prstGeom>
        </p:spPr>
      </p:pic>
      <p:pic>
        <p:nvPicPr>
          <p:cNvPr id="8" name="圖片 7" descr="5 Kanal (Ukraine)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77" y="79421"/>
            <a:ext cx="1174613" cy="1174613"/>
          </a:xfrm>
          <a:prstGeom prst="rect">
            <a:avLst/>
          </a:prstGeom>
        </p:spPr>
      </p:pic>
      <p:pic>
        <p:nvPicPr>
          <p:cNvPr id="9" name="圖片 8" descr="List of lucky symbols - Wikipedi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3856602"/>
            <a:ext cx="594933" cy="594933"/>
          </a:xfrm>
          <a:prstGeom prst="rect">
            <a:avLst/>
          </a:prstGeom>
        </p:spPr>
      </p:pic>
      <p:pic>
        <p:nvPicPr>
          <p:cNvPr id="10" name="圖片 9" descr="Bundesstraße 8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68" y="3230157"/>
            <a:ext cx="1600200" cy="960120"/>
          </a:xfrm>
          <a:prstGeom prst="rect">
            <a:avLst/>
          </a:prstGeom>
        </p:spPr>
      </p:pic>
      <p:pic>
        <p:nvPicPr>
          <p:cNvPr id="11" name="圖片 10" descr="File:NYCS-bull-trans-9.svg - Wikiped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68" y="5195543"/>
            <a:ext cx="1150099" cy="1150099"/>
          </a:xfrm>
          <a:prstGeom prst="rect">
            <a:avLst/>
          </a:prstGeom>
        </p:spPr>
      </p:pic>
      <p:sp>
        <p:nvSpPr>
          <p:cNvPr id="14" name="加號 13"/>
          <p:cNvSpPr/>
          <p:nvPr/>
        </p:nvSpPr>
        <p:spPr>
          <a:xfrm>
            <a:off x="4319568" y="1515291"/>
            <a:ext cx="1075392" cy="8360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減號 14"/>
          <p:cNvSpPr/>
          <p:nvPr/>
        </p:nvSpPr>
        <p:spPr>
          <a:xfrm>
            <a:off x="4937760" y="4075611"/>
            <a:ext cx="914400" cy="5094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5852160" y="2129246"/>
            <a:ext cx="979714" cy="11009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除號 16"/>
          <p:cNvSpPr/>
          <p:nvPr/>
        </p:nvSpPr>
        <p:spPr>
          <a:xfrm>
            <a:off x="6701246" y="979714"/>
            <a:ext cx="783771" cy="973906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於 17"/>
          <p:cNvSpPr/>
          <p:nvPr/>
        </p:nvSpPr>
        <p:spPr>
          <a:xfrm>
            <a:off x="4937760" y="600891"/>
            <a:ext cx="1013578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32</Words>
  <Application>Microsoft Office PowerPoint</Application>
  <PresentationFormat>如螢幕大小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2019-12-17T02:17:08Z</dcterms:modified>
</cp:coreProperties>
</file>