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54566" y="640625"/>
            <a:ext cx="7574509" cy="113937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just"/>
            <a:r>
              <a:rPr lang="zh-TW" altLang="en-US" sz="96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新特黑" panose="020B0609010101010101" pitchFamily="49" charset="-120"/>
                <a:ea typeface="文鼎新特黑" panose="020B0609010101010101" pitchFamily="49" charset="-120"/>
              </a:rPr>
              <a:t>體表會</a:t>
            </a:r>
            <a:r>
              <a:rPr lang="en-US" altLang="zh-TW" sz="96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新特黑" panose="020B0609010101010101" pitchFamily="49" charset="-120"/>
                <a:ea typeface="文鼎新特黑" panose="020B0609010101010101" pitchFamily="49" charset="-120"/>
              </a:rPr>
              <a:t>Happy Go</a:t>
            </a:r>
            <a:endParaRPr lang="zh-TW" altLang="en-US" sz="9600" b="0" cap="none" spc="0" dirty="0">
              <a:ln w="19050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新特黑" panose="020B0609010101010101" pitchFamily="49" charset="-120"/>
              <a:ea typeface="文鼎新特黑" panose="020B0609010101010101" pitchFamily="49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217896" y="2058248"/>
            <a:ext cx="5570361" cy="3778954"/>
            <a:chOff x="2217896" y="2058248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7" t="15622" r="10737" b="8108"/>
            <a:stretch/>
          </p:blipFill>
          <p:spPr>
            <a:xfrm>
              <a:off x="3213465" y="2536611"/>
              <a:ext cx="3828309" cy="216601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896" y="2058248"/>
              <a:ext cx="5570361" cy="3778954"/>
            </a:xfrm>
            <a:prstGeom prst="rect">
              <a:avLst/>
            </a:prstGeom>
          </p:spPr>
        </p:pic>
      </p:grp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907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n w="1905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新特黑" panose="020B0609010101010101" pitchFamily="49" charset="-120"/>
                <a:ea typeface="文鼎新特黑" panose="020B0609010101010101" pitchFamily="49" charset="-120"/>
              </a:rPr>
              <a:t>進場有精神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7" y="1645387"/>
            <a:ext cx="3103363" cy="26653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78" y="1548444"/>
            <a:ext cx="3516382" cy="3544683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1" y="1933303"/>
            <a:ext cx="3176148" cy="237744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1" y="1437157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64529" y="105811"/>
            <a:ext cx="4794068" cy="107115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-1" y="84213"/>
            <a:ext cx="4858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n w="1905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新特黑" panose="020B0609010101010101" pitchFamily="49" charset="-120"/>
                <a:ea typeface="文鼎新特黑" panose="020B0609010101010101" pitchFamily="49" charset="-120"/>
              </a:rPr>
              <a:t>演出超精彩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26132" r="56714" b="33619"/>
          <a:stretch/>
        </p:blipFill>
        <p:spPr>
          <a:xfrm>
            <a:off x="341926" y="2024743"/>
            <a:ext cx="2896969" cy="2259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5" t="57814" r="8428" b="-642"/>
          <a:stretch/>
        </p:blipFill>
        <p:spPr>
          <a:xfrm rot="10603852">
            <a:off x="3838417" y="1955128"/>
            <a:ext cx="1541418" cy="26131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CC00"/>
            </a:solidFill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2" t="3006" r="912" b="35121"/>
          <a:stretch/>
        </p:blipFill>
        <p:spPr>
          <a:xfrm>
            <a:off x="6094701" y="2322909"/>
            <a:ext cx="2388295" cy="187754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461563" y="4985711"/>
            <a:ext cx="402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文鼎粗圓" panose="020B0609010101010101" pitchFamily="49" charset="-120"/>
                <a:ea typeface="文鼎粗圓" panose="020B0609010101010101" pitchFamily="49" charset="-120"/>
              </a:rPr>
              <a:t>劉德華特</a:t>
            </a:r>
            <a:r>
              <a:rPr lang="zh-TW" altLang="en-US" sz="6000" dirty="0">
                <a:latin typeface="文鼎粗圓" panose="020B0609010101010101" pitchFamily="49" charset="-120"/>
                <a:ea typeface="文鼎粗圓" panose="020B0609010101010101" pitchFamily="49" charset="-120"/>
              </a:rPr>
              <a:t>輯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199017" y="24819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…………………………………………………………?????????????????????????????????????????????????????????????????...........................................................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7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17</Words>
  <Application>Microsoft Office PowerPoint</Application>
  <PresentationFormat>如螢幕大小 (4:3)</PresentationFormat>
  <Paragraphs>8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文鼎粗圓</vt:lpstr>
      <vt:lpstr>文鼎新特黑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2019-12-24T02:13:44Z</dcterms:modified>
</cp:coreProperties>
</file>