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7" y="728617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786822" y="2094100"/>
            <a:ext cx="5570361" cy="3778954"/>
            <a:chOff x="1786822" y="2094100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06" r="58570" b="-642"/>
            <a:stretch/>
          </p:blipFill>
          <p:spPr>
            <a:xfrm>
              <a:off x="2926080" y="2094100"/>
              <a:ext cx="3526971" cy="348374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2094100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6" y="423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6269" y="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917087" y="1515291"/>
            <a:ext cx="6962725" cy="3817254"/>
            <a:chOff x="917087" y="1515291"/>
            <a:chExt cx="6962725" cy="38172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0" t="35016" r="50197"/>
            <a:stretch/>
          </p:blipFill>
          <p:spPr>
            <a:xfrm>
              <a:off x="1254034" y="1980789"/>
              <a:ext cx="3030583" cy="2886257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87" y="1787862"/>
              <a:ext cx="3516382" cy="3544683"/>
            </a:xfrm>
            <a:prstGeom prst="rect">
              <a:avLst/>
            </a:prstGeom>
            <a:effectLst/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00" t="51819" r="143" b="-214"/>
            <a:stretch/>
          </p:blipFill>
          <p:spPr>
            <a:xfrm>
              <a:off x="4582321" y="1914306"/>
              <a:ext cx="3004457" cy="295274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469" y="1515291"/>
              <a:ext cx="3446343" cy="381725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89001" y="14683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886" y="1031505"/>
            <a:ext cx="9124051" cy="4234848"/>
            <a:chOff x="6886" y="1031505"/>
            <a:chExt cx="9124051" cy="4234848"/>
          </a:xfrm>
        </p:grpSpPr>
        <p:sp>
          <p:nvSpPr>
            <p:cNvPr id="3" name="TextShape 2"/>
            <p:cNvSpPr txBox="1"/>
            <p:nvPr/>
          </p:nvSpPr>
          <p:spPr>
            <a:xfrm>
              <a:off x="735226" y="4676565"/>
              <a:ext cx="1999091" cy="589788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zh-TW" altLang="en-US" sz="3200" b="0" strike="noStrike" spc="-1" dirty="0" smtClean="0">
                  <a:solidFill>
                    <a:srgbClr val="FF0000"/>
                  </a:solidFill>
                  <a:uFill>
                    <a:solidFill>
                      <a:srgbClr val="FFFFFF"/>
                    </a:solidFill>
                  </a:u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大大腿</a:t>
              </a:r>
              <a:endParaRPr lang="en-US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TextShape 3"/>
            <p:cNvSpPr txBox="1"/>
            <p:nvPr/>
          </p:nvSpPr>
          <p:spPr>
            <a:xfrm>
              <a:off x="6484231" y="4676564"/>
              <a:ext cx="1998765" cy="58978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zh-TW" altLang="en-US" sz="3200" b="0" strike="noStrike" spc="-1" dirty="0" smtClean="0">
                  <a:solidFill>
                    <a:srgbClr val="FFFF00"/>
                  </a:solidFill>
                  <a:uFill>
                    <a:solidFill>
                      <a:srgbClr val="FFFFFF"/>
                    </a:solidFill>
                  </a:u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找不到你</a:t>
              </a:r>
              <a:endParaRPr lang="en-US" sz="3200" b="0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TextShape 4"/>
            <p:cNvSpPr txBox="1"/>
            <p:nvPr/>
          </p:nvSpPr>
          <p:spPr>
            <a:xfrm>
              <a:off x="3756656" y="4676890"/>
              <a:ext cx="1999091" cy="58946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zh-TW" altLang="en-US" sz="3200" spc="-1" dirty="0" smtClean="0">
                  <a:solidFill>
                    <a:srgbClr val="7030A0"/>
                  </a:solidFill>
                  <a:uFill>
                    <a:solidFill>
                      <a:srgbClr val="FFFFFF"/>
                    </a:solidFill>
                  </a:u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笑我滖</a:t>
              </a:r>
              <a:endParaRPr lang="en-US" sz="3200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29" t="38973" r="11998" b="14559"/>
            <a:stretch/>
          </p:blipFill>
          <p:spPr>
            <a:xfrm>
              <a:off x="6886" y="1789612"/>
              <a:ext cx="3313723" cy="19333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1" t="31480" r="26857" b="16699"/>
            <a:stretch/>
          </p:blipFill>
          <p:spPr>
            <a:xfrm>
              <a:off x="3320610" y="1789612"/>
              <a:ext cx="2871184" cy="1910041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57" t="38118" b="-634"/>
            <a:stretch/>
          </p:blipFill>
          <p:spPr>
            <a:xfrm>
              <a:off x="6191794" y="1031505"/>
              <a:ext cx="2939143" cy="30175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92D050"/>
                </a:solidFill>
              </a:rPr>
              <a:t>我的天     我的腿     怎麼老是不明顯                               我大腿</a:t>
            </a:r>
            <a:r>
              <a:rPr lang="zh-TW" altLang="en-US" sz="4400" dirty="0">
                <a:solidFill>
                  <a:srgbClr val="92D050"/>
                </a:solidFill>
              </a:rPr>
              <a:t>     </a:t>
            </a:r>
            <a:r>
              <a:rPr lang="zh-TW" altLang="en-US" sz="4400" dirty="0" smtClean="0">
                <a:solidFill>
                  <a:srgbClr val="92D050"/>
                </a:solidFill>
              </a:rPr>
              <a:t>我小腿     海天連成一線天                               我努力     想減肥     卻又減成</a:t>
            </a:r>
            <a:r>
              <a:rPr lang="en-US" altLang="zh-TW" sz="4400" dirty="0" smtClean="0">
                <a:solidFill>
                  <a:srgbClr val="92D050"/>
                </a:solidFill>
              </a:rPr>
              <a:t>A</a:t>
            </a:r>
            <a:r>
              <a:rPr lang="zh-TW" altLang="en-US" sz="4400" dirty="0" smtClean="0">
                <a:solidFill>
                  <a:srgbClr val="92D050"/>
                </a:solidFill>
              </a:rPr>
              <a:t>罩杯                                 連我國小同學都在笑我滖                                                  </a:t>
            </a:r>
            <a:endParaRPr lang="zh-TW" altLang="en-US" sz="4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5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85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58</Words>
  <Application>Microsoft Office PowerPoint</Application>
  <PresentationFormat>如螢幕大小 (4:3)</PresentationFormat>
  <Paragraphs>8</Paragraphs>
  <Slides>5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2019-12-24T02:13:46Z</dcterms:modified>
</cp:coreProperties>
</file>