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805" y="2455817"/>
            <a:ext cx="3582567" cy="239050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440" y="2048974"/>
            <a:ext cx="5570361" cy="3778954"/>
          </a:xfrm>
          <a:prstGeom prst="rect">
            <a:avLst/>
          </a:prstGeom>
        </p:spPr>
      </p:pic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46869" y="40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0">
        <p:random/>
      </p:transition>
    </mc:Choice>
    <mc:Fallback xmlns="">
      <p:transition spd="slow" advTm="60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771515" y="279795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5479738" y="1319349"/>
            <a:ext cx="3374179" cy="3819002"/>
            <a:chOff x="5649555" y="2629841"/>
            <a:chExt cx="3374179" cy="3819002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34" t="36191" r="3711" b="19064"/>
            <a:stretch/>
          </p:blipFill>
          <p:spPr>
            <a:xfrm>
              <a:off x="5769099" y="3174274"/>
              <a:ext cx="2769327" cy="2730137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9555" y="2629841"/>
              <a:ext cx="3374179" cy="3819002"/>
            </a:xfrm>
            <a:prstGeom prst="rect">
              <a:avLst/>
            </a:prstGeom>
            <a:effectLst/>
          </p:spPr>
        </p:pic>
      </p:grpSp>
      <p:grpSp>
        <p:nvGrpSpPr>
          <p:cNvPr id="3" name="群組 2"/>
          <p:cNvGrpSpPr/>
          <p:nvPr/>
        </p:nvGrpSpPr>
        <p:grpSpPr>
          <a:xfrm>
            <a:off x="517858" y="1593668"/>
            <a:ext cx="3516382" cy="3544683"/>
            <a:chOff x="517858" y="1593668"/>
            <a:chExt cx="3516382" cy="3544683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858" y="1593668"/>
              <a:ext cx="3516382" cy="3544683"/>
            </a:xfrm>
            <a:prstGeom prst="rect">
              <a:avLst/>
            </a:prstGeom>
            <a:effectLst/>
          </p:spPr>
        </p:pic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7" t="32873" r="49235" b="23238"/>
            <a:stretch/>
          </p:blipFill>
          <p:spPr>
            <a:xfrm>
              <a:off x="962286" y="1758810"/>
              <a:ext cx="2956571" cy="2512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p:transition spd="slow" advTm="30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366665" y="4807028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劉德</a:t>
            </a:r>
            <a:r>
              <a:rPr lang="zh-TW" altLang="en-US" sz="3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華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 flipV="1">
            <a:off x="3446013" y="4258711"/>
            <a:ext cx="1999091" cy="54831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觀眾席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5" t="19705" r="2571" b="44969"/>
          <a:stretch/>
        </p:blipFill>
        <p:spPr>
          <a:xfrm rot="3613565" flipV="1">
            <a:off x="3616349" y="1706192"/>
            <a:ext cx="1985554" cy="22595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7" t="15853" r="62715" b="3212"/>
          <a:stretch/>
        </p:blipFill>
        <p:spPr>
          <a:xfrm rot="563158" flipH="1" flipV="1">
            <a:off x="6666399" y="347843"/>
            <a:ext cx="994812" cy="375746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3" t="72269" r="62833" b="14243"/>
          <a:stretch/>
        </p:blipFill>
        <p:spPr>
          <a:xfrm rot="710355">
            <a:off x="1841863" y="3187399"/>
            <a:ext cx="744583" cy="822959"/>
          </a:xfrm>
          <a:prstGeom prst="rect">
            <a:avLst/>
          </a:prstGeom>
        </p:spPr>
      </p:pic>
      <p:sp>
        <p:nvSpPr>
          <p:cNvPr id="10" name="TextShape 4"/>
          <p:cNvSpPr txBox="1"/>
          <p:nvPr/>
        </p:nvSpPr>
        <p:spPr>
          <a:xfrm rot="10221345" flipV="1">
            <a:off x="1185978" y="4324856"/>
            <a:ext cx="1999091" cy="54831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altLang="zh-TW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?? </a:t>
            </a:r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百</a:t>
            </a:r>
            <a:r>
              <a:rPr lang="en-US" altLang="zh-TW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??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fade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4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</TotalTime>
  <Words>18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2019-12-24T02:14:33Z</dcterms:modified>
</cp:coreProperties>
</file>