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82" d="100"/>
          <a:sy n="82" d="100"/>
        </p:scale>
        <p:origin x="1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97" t="-5230" r="18216" b="33107"/>
          <a:stretch/>
        </p:blipFill>
        <p:spPr>
          <a:xfrm>
            <a:off x="2662110" y="1768646"/>
            <a:ext cx="5039952" cy="3130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927" y="1670755"/>
            <a:ext cx="6090375" cy="4131734"/>
          </a:xfrm>
          <a:prstGeom prst="rect">
            <a:avLst/>
          </a:prstGeom>
        </p:spPr>
      </p:pic>
      <p:pic>
        <p:nvPicPr>
          <p:cNvPr id="3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32502" y="4741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272" y="2400154"/>
            <a:ext cx="3446343" cy="3767258"/>
          </a:xfrm>
          <a:prstGeom prst="rect">
            <a:avLst/>
          </a:prstGeom>
          <a:effectLst/>
        </p:spPr>
      </p:pic>
      <p:grpSp>
        <p:nvGrpSpPr>
          <p:cNvPr id="3" name="群組 2"/>
          <p:cNvGrpSpPr/>
          <p:nvPr/>
        </p:nvGrpSpPr>
        <p:grpSpPr>
          <a:xfrm>
            <a:off x="0" y="1895820"/>
            <a:ext cx="3516382" cy="3544683"/>
            <a:chOff x="0" y="1895820"/>
            <a:chExt cx="3516382" cy="3544683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895820"/>
              <a:ext cx="3516382" cy="3544683"/>
            </a:xfrm>
            <a:prstGeom prst="rect">
              <a:avLst/>
            </a:prstGeom>
            <a:effectLst/>
          </p:spPr>
        </p:pic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067" y="1895820"/>
              <a:ext cx="3279315" cy="2758589"/>
            </a:xfrm>
            <a:prstGeom prst="rect">
              <a:avLst/>
            </a:prstGeom>
          </p:spPr>
        </p:pic>
      </p:grpSp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54774" flipH="1" flipV="1">
            <a:off x="5015085" y="3138376"/>
            <a:ext cx="3052718" cy="202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652414" y="4922772"/>
            <a:ext cx="1998765" cy="589789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跳舞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437580" y="4702643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998"/>
            <a:ext cx="2704011" cy="29780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30647" y="1162595"/>
            <a:ext cx="3004545" cy="27755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011" y="1162595"/>
            <a:ext cx="3202123" cy="28610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Shape 2"/>
          <p:cNvSpPr txBox="1"/>
          <p:nvPr/>
        </p:nvSpPr>
        <p:spPr>
          <a:xfrm>
            <a:off x="582519" y="4927806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TextShape 2"/>
          <p:cNvSpPr txBox="1"/>
          <p:nvPr/>
        </p:nvSpPr>
        <p:spPr>
          <a:xfrm>
            <a:off x="341926" y="529506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棟棟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2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548</TotalTime>
  <Words>16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30</cp:revision>
  <dcterms:created xsi:type="dcterms:W3CDTF">2017-11-27T07:14:05Z</dcterms:created>
  <dcterms:modified xsi:type="dcterms:W3CDTF">2019-12-24T02:14:00Z</dcterms:modified>
</cp:coreProperties>
</file>