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21410753">
            <a:off x="2094180" y="1731413"/>
            <a:ext cx="5570361" cy="3778954"/>
            <a:chOff x="2028866" y="1626910"/>
            <a:chExt cx="5570361" cy="377895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866" y="1626910"/>
              <a:ext cx="5570361" cy="3778954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03" t="29892" r="21111" b="15902"/>
            <a:stretch/>
          </p:blipFill>
          <p:spPr>
            <a:xfrm>
              <a:off x="2662518" y="2122899"/>
              <a:ext cx="4303058" cy="2482966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9485" y="289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4806916" y="1735461"/>
            <a:ext cx="3516382" cy="3544683"/>
            <a:chOff x="4244998" y="1593135"/>
            <a:chExt cx="3516382" cy="354468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998" y="1593135"/>
              <a:ext cx="3516382" cy="3544683"/>
            </a:xfrm>
            <a:prstGeom prst="rect">
              <a:avLst/>
            </a:prstGeom>
            <a:effectLst/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110"/>
            <a:stretch/>
          </p:blipFill>
          <p:spPr>
            <a:xfrm>
              <a:off x="4543741" y="1922929"/>
              <a:ext cx="3217639" cy="2433919"/>
            </a:xfrm>
            <a:prstGeom prst="rect">
              <a:avLst/>
            </a:prstGeom>
          </p:spPr>
        </p:pic>
      </p:grpSp>
      <p:grpSp>
        <p:nvGrpSpPr>
          <p:cNvPr id="10" name="群組 9"/>
          <p:cNvGrpSpPr/>
          <p:nvPr/>
        </p:nvGrpSpPr>
        <p:grpSpPr>
          <a:xfrm rot="190615">
            <a:off x="850552" y="1261693"/>
            <a:ext cx="3446343" cy="3767258"/>
            <a:chOff x="-139026" y="1154366"/>
            <a:chExt cx="3446343" cy="376725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35" t="59917" r="56028" b="441"/>
            <a:stretch/>
          </p:blipFill>
          <p:spPr>
            <a:xfrm>
              <a:off x="-107576" y="2151530"/>
              <a:ext cx="3012141" cy="2205318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9026" y="1154366"/>
              <a:ext cx="3446343" cy="3767258"/>
            </a:xfrm>
            <a:prstGeom prst="rect">
              <a:avLst/>
            </a:prstGeom>
            <a:effectLst/>
          </p:spPr>
        </p:pic>
      </p:grpSp>
      <p:sp>
        <p:nvSpPr>
          <p:cNvPr id="4" name="文字方塊 3"/>
          <p:cNvSpPr txBox="1"/>
          <p:nvPr/>
        </p:nvSpPr>
        <p:spPr>
          <a:xfrm>
            <a:off x="327378" y="5486400"/>
            <a:ext cx="1827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err="1" smtClean="0">
                <a:latin typeface="Westwood LET" pitchFamily="2" charset="0"/>
              </a:rPr>
              <a:t>skr</a:t>
            </a:r>
            <a:endParaRPr lang="zh-TW" altLang="en-US" sz="4400" dirty="0">
              <a:latin typeface="Westwood LET" pitchFamily="2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68834" y="5486400"/>
            <a:ext cx="2392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相親時間到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14:switch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03291" y="378288"/>
            <a:ext cx="8264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華麗的演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672490" y="5022098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身蹲呼吸</a:t>
            </a:r>
            <a:r>
              <a:rPr lang="en-US" altLang="zh-TW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耗</a:t>
            </a:r>
            <a:r>
              <a:rPr lang="en-US" altLang="zh-TW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877274" y="4756540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老婆呼吸</a:t>
            </a:r>
            <a:r>
              <a:rPr lang="en-US" altLang="zh-TW" sz="3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100</a:t>
            </a:r>
            <a:r>
              <a:rPr lang="zh-TW" altLang="en-US" sz="3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耗</a:t>
            </a:r>
            <a:r>
              <a:rPr lang="en-US" altLang="zh-TW" sz="32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s</a:t>
            </a:r>
            <a:endParaRPr lang="en-US" sz="32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7" t="1513" r="8223" b="1102"/>
          <a:stretch/>
        </p:blipFill>
        <p:spPr>
          <a:xfrm>
            <a:off x="0" y="2332069"/>
            <a:ext cx="2433748" cy="20825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5000" b="-3335"/>
          <a:stretch/>
        </p:blipFill>
        <p:spPr>
          <a:xfrm>
            <a:off x="3635840" y="2055520"/>
            <a:ext cx="2240525" cy="2635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36" y="2469704"/>
            <a:ext cx="2708472" cy="18072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2000">
        <p14:glitter pattern="hexagon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02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crush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30</Words>
  <Application>Microsoft Office PowerPoint</Application>
  <PresentationFormat>如螢幕大小 (4:3)</PresentationFormat>
  <Paragraphs>9</Paragraphs>
  <Slides>4</Slides>
  <Notes>0</Notes>
  <HiddenSlides>0</HiddenSlides>
  <MMClips>3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文鼎甜妞體P</vt:lpstr>
      <vt:lpstr>清松手寫體2</vt:lpstr>
      <vt:lpstr>微軟正黑體</vt:lpstr>
      <vt:lpstr>新細明體</vt:lpstr>
      <vt:lpstr>Arial</vt:lpstr>
      <vt:lpstr>Calibri</vt:lpstr>
      <vt:lpstr>Calibri Light</vt:lpstr>
      <vt:lpstr>Westwood LET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2019-12-24T02:15:34Z</dcterms:modified>
</cp:coreProperties>
</file>