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958" y="1945529"/>
            <a:ext cx="5570361" cy="377895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742" y="2567525"/>
            <a:ext cx="3054792" cy="203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04" y="1494519"/>
            <a:ext cx="3516382" cy="3544683"/>
          </a:xfrm>
          <a:prstGeom prst="rect">
            <a:avLst/>
          </a:prstGeom>
          <a:effectLst/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657" y="1396295"/>
            <a:ext cx="3446343" cy="3767258"/>
          </a:xfrm>
          <a:prstGeom prst="rect">
            <a:avLst/>
          </a:prstGeom>
          <a:effectLst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4" y="2236185"/>
            <a:ext cx="2866878" cy="191295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029" y="2236185"/>
            <a:ext cx="3270138" cy="218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劉德華搞笑照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片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20805" y="4705901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老師進場照片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跟著老師動詞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26" y="2558477"/>
            <a:ext cx="3352549" cy="223702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741" y="2677411"/>
            <a:ext cx="2996064" cy="199915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631" y="2840609"/>
            <a:ext cx="2795451" cy="186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34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</TotalTime>
  <Words>21</Words>
  <Application>Microsoft Office PowerPoint</Application>
  <PresentationFormat>如螢幕大小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25</cp:revision>
  <dcterms:created xsi:type="dcterms:W3CDTF">2017-11-27T07:14:05Z</dcterms:created>
  <dcterms:modified xsi:type="dcterms:W3CDTF">2019-12-24T02:15:02Z</dcterms:modified>
</cp:coreProperties>
</file>