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1" y="2353235"/>
            <a:ext cx="4746812" cy="28021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4479"/>
            <a:ext cx="8072846" cy="52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712098"/>
            <a:ext cx="2886892" cy="4650377"/>
          </a:xfrm>
          <a:prstGeom prst="rect">
            <a:avLst/>
          </a:prstGeom>
          <a:effectLst/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78" y="1468119"/>
            <a:ext cx="4402150" cy="3730898"/>
          </a:xfrm>
          <a:prstGeom prst="rect">
            <a:avLst/>
          </a:prstGeom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07" y="992777"/>
            <a:ext cx="2398226" cy="321199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14" y="2004876"/>
            <a:ext cx="3671047" cy="244954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371600" y="5525589"/>
            <a:ext cx="228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劉德華空手道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altLang="zh-TW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197414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71" y="2181115"/>
            <a:ext cx="2676683" cy="22187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847"/>
            <a:ext cx="2724711" cy="2329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428360" y="4759954"/>
            <a:ext cx="186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小雞轉</a:t>
            </a:r>
            <a:r>
              <a:rPr lang="zh-TW" altLang="en-US" dirty="0"/>
              <a:t>身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81" y="1933303"/>
            <a:ext cx="3782470" cy="2533822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448594" y="4759954"/>
            <a:ext cx="15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3DX2y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>
        <p14:shred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2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000">
        <p14:honeycomb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18</Words>
  <Application>Microsoft Office PowerPoint</Application>
  <PresentationFormat>如螢幕大小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2019-12-24T02:08:55Z</dcterms:modified>
</cp:coreProperties>
</file>