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2360076"/>
            <a:ext cx="3507380" cy="23403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6" t="52476" r="43639" b="10278"/>
          <a:stretch/>
        </p:blipFill>
        <p:spPr>
          <a:xfrm>
            <a:off x="2586446" y="2376409"/>
            <a:ext cx="3507380" cy="304250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55" y="1768123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35120" r="54715" b="856"/>
          <a:stretch/>
        </p:blipFill>
        <p:spPr>
          <a:xfrm>
            <a:off x="4142050" y="1471625"/>
            <a:ext cx="2998174" cy="280180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82" y="1094169"/>
            <a:ext cx="3446343" cy="3767258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194" r="62999" b="1507"/>
          <a:stretch/>
        </p:blipFill>
        <p:spPr>
          <a:xfrm>
            <a:off x="471500" y="1316744"/>
            <a:ext cx="3003220" cy="31115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1" y="1316744"/>
            <a:ext cx="3516382" cy="35446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2216980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性感的</a:t>
            </a:r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舞步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30287" y="4690817"/>
            <a:ext cx="222734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34158" r="48023" b="-506"/>
          <a:stretch/>
        </p:blipFill>
        <p:spPr>
          <a:xfrm>
            <a:off x="341926" y="1686574"/>
            <a:ext cx="2819285" cy="25503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21633" r="12144"/>
          <a:stretch/>
        </p:blipFill>
        <p:spPr>
          <a:xfrm>
            <a:off x="3257278" y="1686573"/>
            <a:ext cx="2634071" cy="25503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4" r="58999" b="-14773"/>
          <a:stretch/>
        </p:blipFill>
        <p:spPr>
          <a:xfrm>
            <a:off x="6281445" y="1686573"/>
            <a:ext cx="2594881" cy="31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17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2019-12-17T02:15:43Z</dcterms:modified>
</cp:coreProperties>
</file>