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 rot="213760">
            <a:off x="1786822" y="2275765"/>
            <a:ext cx="5570361" cy="3778954"/>
            <a:chOff x="1786822" y="2354142"/>
            <a:chExt cx="5570361" cy="37789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101" y="2810932"/>
              <a:ext cx="3445804" cy="229924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354142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00503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64137" y="29250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169709">
            <a:off x="657925" y="1481457"/>
            <a:ext cx="3840864" cy="3544683"/>
            <a:chOff x="657925" y="1481457"/>
            <a:chExt cx="3840864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2" t="19480" r="6959" b="17316"/>
            <a:stretch/>
          </p:blipFill>
          <p:spPr>
            <a:xfrm>
              <a:off x="927462" y="1666667"/>
              <a:ext cx="3342117" cy="250115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25" y="1481457"/>
              <a:ext cx="3840864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21430124">
            <a:off x="4951202" y="1201782"/>
            <a:ext cx="4180113" cy="3824357"/>
            <a:chOff x="4951202" y="1201782"/>
            <a:chExt cx="4180113" cy="382435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9" t="23833" r="7663" b="10660"/>
            <a:stretch/>
          </p:blipFill>
          <p:spPr>
            <a:xfrm>
              <a:off x="5038314" y="1481458"/>
              <a:ext cx="3540034" cy="268636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202" y="1201782"/>
              <a:ext cx="4180113" cy="3824357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17659" y="4676238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</a:t>
            </a:r>
            <a:r>
              <a:rPr lang="zh-TW" altLang="en-US" sz="3200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en-US" sz="3200" b="0" strike="noStrike" spc="-1" dirty="0">
              <a:solidFill>
                <a:schemeClr val="accent5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775662" y="467623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超級熱</a:t>
            </a:r>
            <a:r>
              <a:rPr lang="zh-TW" altLang="en-US" sz="3200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鬧</a:t>
            </a:r>
            <a:endParaRPr lang="en-US" sz="3200" b="0" strike="noStrike" spc="-1" dirty="0">
              <a:solidFill>
                <a:srgbClr val="92D05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精神滿</a:t>
            </a:r>
            <a:r>
              <a:rPr lang="zh-TW" altLang="en-US" sz="3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endParaRPr lang="en-US" sz="3200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447">
            <a:off x="91702" y="2223600"/>
            <a:ext cx="2630598" cy="2139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907">
            <a:off x="3139029" y="2181498"/>
            <a:ext cx="2787781" cy="2139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r="10603"/>
          <a:stretch/>
        </p:blipFill>
        <p:spPr>
          <a:xfrm rot="21142117" flipH="1">
            <a:off x="6281521" y="2149737"/>
            <a:ext cx="2704862" cy="21585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4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2019-12-24T02:20:53Z</dcterms:modified>
</cp:coreProperties>
</file>