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07123" y="182878"/>
            <a:ext cx="6493431" cy="1034143"/>
          </a:xfrm>
        </p:spPr>
        <p:txBody>
          <a:bodyPr rtlCol="0">
            <a:noAutofit/>
          </a:bodyPr>
          <a:lstStyle/>
          <a:p>
            <a:r>
              <a:rPr lang="zh-TW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89311" y="1217021"/>
            <a:ext cx="4129056" cy="603069"/>
          </a:xfrm>
        </p:spPr>
        <p:txBody>
          <a:bodyPr rtlCol="0">
            <a:noAutofit/>
          </a:bodyPr>
          <a:lstStyle/>
          <a:p>
            <a:r>
              <a:rPr lang="zh-TW" altLang="en-US" sz="3600" dirty="0">
                <a:latin typeface="文鼎新藝體" panose="020B0609010101010101" pitchFamily="49" charset="-120"/>
                <a:ea typeface="文鼎新藝體" panose="020B0609010101010101" pitchFamily="49" charset="-120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90" y="2495005"/>
            <a:ext cx="5265138" cy="35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" y="1995879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40530" cy="4187952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2489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" y="1995879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2486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</a:t>
            </a:r>
            <a:r>
              <a:rPr lang="zh-TW" altLang="en-US" sz="6000" dirty="0">
                <a:solidFill>
                  <a:schemeClr val="accent6">
                    <a:lumMod val="75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</a:t>
            </a:r>
            <a:endParaRPr lang="zh-TW" altLang="en-US" sz="6000" dirty="0">
              <a:solidFill>
                <a:schemeClr val="accent6">
                  <a:lumMod val="75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022" y="1645920"/>
            <a:ext cx="8727575" cy="49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65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Salesforce Sans</vt:lpstr>
      <vt:lpstr>文鼎甜妞體P</vt:lpstr>
      <vt:lpstr>文鼎新藝體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2019-09-17T02:09:43Z</dcterms:created>
  <dcterms:modified xsi:type="dcterms:W3CDTF">2019-10-01T02:15:01Z</dcterms:modified>
</cp:coreProperties>
</file>