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178" autoAdjust="0"/>
  </p:normalViewPr>
  <p:slideViewPr>
    <p:cSldViewPr>
      <p:cViewPr varScale="1">
        <p:scale>
          <a:sx n="73" d="100"/>
          <a:sy n="73" d="100"/>
        </p:scale>
        <p:origin x="1320" y="6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B37B188-51D9-4CB7-A101-37A3A952F09C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r"/>
            <a:fld id="{F9123D22-7BFC-4B1C-B8A0-BB63228EF8BB}" type="datetime1">
              <a:rPr lang="zh-TW" altLang="en-US" smtClean="0"/>
              <a:pPr algn="r"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E61351F-DBB1-4664-ADA9-83BC7CB8848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889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 rtlCol="0">
            <a:normAutofit/>
          </a:bodyPr>
          <a:lstStyle>
            <a:lvl1pPr algn="l" rtl="0">
              <a:defRPr sz="4501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FCF053F2-2F59-4408-BCD1-421A0EBD3963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200470" algn="l" rtl="0">
              <a:defRPr/>
            </a:lvl6pPr>
            <a:lvl7pPr marL="1406265" algn="l" rtl="0">
              <a:defRPr/>
            </a:lvl7pPr>
            <a:lvl8pPr marL="1612060" algn="l" rtl="0">
              <a:defRPr/>
            </a:lvl8pPr>
            <a:lvl9pPr marL="1817855"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30D7629A-B2B6-4856-B652-6B03B393A7F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A89DBD1-E09B-4B9E-B343-07B950CDDEFC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BCD662DD-7C70-45BC-907E-33E7FCFCD95E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rtlCol="0" anchor="b">
            <a:normAutofit/>
          </a:bodyPr>
          <a:lstStyle>
            <a:lvl1pPr algn="l" rtl="0">
              <a:defRPr sz="3601" b="0" i="0" cap="none" baseline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A5C82291-2D26-4344-A466-FB0153CE616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744CB1CC-3733-44E0-9C85-E6EB5FD43041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 rtlCol="0"/>
          <a:lstStyle>
            <a:lvl1pPr algn="l" rtl="0">
              <a:defRPr sz="165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 rtlCol="0"/>
          <a:lstStyle>
            <a:lvl1pPr algn="l" rtl="0">
              <a:defRPr sz="165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C653FAA3-FA93-46F3-8925-8DA0A7CD2AA2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783FFB7-5489-4FF1-8A6B-0F60E343C5B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7B22ADE9-153A-4E3F-9D70-43E6C84408C1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rmAutofit/>
          </a:bodyPr>
          <a:lstStyle>
            <a:lvl1pPr algn="l" rtl="0">
              <a:defRPr sz="2401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757B537-AB85-490D-8AB4-288FC655F15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Autofit/>
          </a:bodyPr>
          <a:lstStyle>
            <a:lvl1pPr algn="l" rtl="0">
              <a:defRPr sz="2401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1800"/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8C45B18-80EF-4147-9AFC-80807CE62189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167923" indent="-171496" algn="l" defTabSz="685983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58308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788880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99467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20047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626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206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85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67744" y="-171400"/>
            <a:ext cx="4608512" cy="1656184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solidFill>
                  <a:srgbClr val="7030A0"/>
                </a:solidFill>
                <a:latin typeface="文鼎粗行楷" panose="020B0609010101010101" pitchFamily="49" charset="-120"/>
                <a:ea typeface="文鼎粗行楷" panose="020B0609010101010101" pitchFamily="49" charset="-120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03848" y="1454277"/>
            <a:ext cx="7849859" cy="4226024"/>
          </a:xfrm>
        </p:spPr>
        <p:txBody>
          <a:bodyPr rtlCol="0"/>
          <a:lstStyle/>
          <a:p>
            <a:r>
              <a:rPr lang="zh-TW" altLang="en-US" sz="2400" dirty="0">
                <a:latin typeface="清松手寫體1" panose="00000500000000000000" pitchFamily="2" charset="-120"/>
                <a:ea typeface="清松手寫體1" panose="00000500000000000000" pitchFamily="2" charset="-120"/>
                <a:sym typeface="Salesforce Sans"/>
              </a:rPr>
              <a:t>保護自己 尊重別人</a:t>
            </a:r>
          </a:p>
          <a:p>
            <a:pPr rtl="0"/>
            <a:endParaRPr lang="zh-TW" altLang="en-US" dirty="0">
              <a:latin typeface="Salesforce Sans"/>
              <a:ea typeface="微軟正黑體" panose="020B0604030504040204" pitchFamily="34" charset="-120"/>
              <a:sym typeface="Salesforce San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554461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910924" cy="1343067"/>
          </a:xfrm>
        </p:spPr>
        <p:txBody>
          <a:bodyPr>
            <a:noAutofit/>
          </a:bodyPr>
          <a:lstStyle/>
          <a:p>
            <a:r>
              <a:rPr lang="zh-TW" altLang="en-US" sz="6000" dirty="0"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68" y="1497874"/>
            <a:ext cx="3525837" cy="277292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2738" y="2276871"/>
            <a:ext cx="3525930" cy="3895329"/>
          </a:xfrm>
        </p:spPr>
        <p:txBody>
          <a:bodyPr/>
          <a:lstStyle/>
          <a:p>
            <a:r>
              <a:rPr lang="zh-TW" altLang="en-US" dirty="0"/>
              <a:t>個人資料要保密</a:t>
            </a:r>
          </a:p>
          <a:p>
            <a:r>
              <a:rPr lang="zh-TW" altLang="en-US" dirty="0"/>
              <a:t>電腦不用要登出</a:t>
            </a:r>
          </a:p>
          <a:p>
            <a:r>
              <a:rPr lang="zh-TW" altLang="en-US" dirty="0"/>
              <a:t>防毒軟體要更新</a:t>
            </a:r>
          </a:p>
          <a:p>
            <a:r>
              <a:rPr lang="zh-TW" altLang="en-US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302453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354874"/>
            <a:ext cx="5694900" cy="1143000"/>
          </a:xfrm>
        </p:spPr>
        <p:txBody>
          <a:bodyPr>
            <a:noAutofit/>
          </a:bodyPr>
          <a:lstStyle/>
          <a:p>
            <a:r>
              <a:rPr lang="zh-TW" altLang="en-US" sz="6000" dirty="0"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68" y="1497874"/>
            <a:ext cx="3525837" cy="277292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2738" y="2276871"/>
            <a:ext cx="3525930" cy="3895329"/>
          </a:xfrm>
        </p:spPr>
        <p:txBody>
          <a:bodyPr/>
          <a:lstStyle/>
          <a:p>
            <a:r>
              <a:rPr lang="zh-TW" altLang="en-US" dirty="0"/>
              <a:t>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31523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1720" y="381000"/>
            <a:ext cx="6121668" cy="1143000"/>
          </a:xfrm>
        </p:spPr>
        <p:txBody>
          <a:bodyPr/>
          <a:lstStyle/>
          <a:p>
            <a:r>
              <a:rPr lang="zh-TW" altLang="en-US" sz="6000" dirty="0"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528" y="1988840"/>
            <a:ext cx="8328925" cy="46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沉靜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1_TF02801109.potx" id="{CAED8D55-628D-4CEE-BA56-0BC3C6B7EBC5}" vid="{020EB3E6-9618-43CF-AEDB-171E9E08BDD3}"/>
    </a:ext>
  </a:extLst>
</a:theme>
</file>

<file path=ppt/theme/theme2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873beb7-5857-4685-be1f-d57550cc96c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沉靜風格簡報 (寬螢幕)</Template>
  <TotalTime>57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Euphemia</vt:lpstr>
      <vt:lpstr>Salesforce Sans</vt:lpstr>
      <vt:lpstr>文鼎粗行楷</vt:lpstr>
      <vt:lpstr>文鼎新潮ＰＯＰ體P</vt:lpstr>
      <vt:lpstr>清松手寫體1</vt:lpstr>
      <vt:lpstr>微軟正黑體</vt:lpstr>
      <vt:lpstr>Arial</vt:lpstr>
      <vt:lpstr>沉靜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7</cp:revision>
  <dcterms:created xsi:type="dcterms:W3CDTF">2019-09-17T02:11:19Z</dcterms:created>
  <dcterms:modified xsi:type="dcterms:W3CDTF">2019-10-01T02:10:54Z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