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2019/10/1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19672" y="-2187624"/>
            <a:ext cx="6345302" cy="3200400"/>
          </a:xfrm>
        </p:spPr>
        <p:txBody>
          <a:bodyPr rtlCol="0"/>
          <a:lstStyle/>
          <a:p>
            <a:r>
              <a:rPr lang="zh-TW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lesforce Sans"/>
                <a:sym typeface="Salesforce Sans"/>
              </a:rPr>
              <a:t>資訊安全防身術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79712" y="1045838"/>
            <a:ext cx="6345302" cy="1371600"/>
          </a:xfrm>
        </p:spPr>
        <p:txBody>
          <a:bodyPr rtlCol="0">
            <a:normAutofit/>
          </a:bodyPr>
          <a:lstStyle/>
          <a:p>
            <a:r>
              <a:rPr lang="zh-TW" altLang="en-US" sz="3200" dirty="0">
                <a:latin typeface="Salesforce Sans"/>
                <a:sym typeface="Salesforce Sans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5796136" cy="410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8840"/>
            <a:ext cx="3525837" cy="325405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電腦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個人資料要保密</a:t>
            </a:r>
          </a:p>
          <a:p>
            <a:r>
              <a:rPr lang="zh-TW" altLang="en-US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不用</a:t>
            </a:r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要登出</a:t>
            </a:r>
          </a:p>
          <a:p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防毒軟體要更新</a:t>
            </a:r>
          </a:p>
          <a:p>
            <a:r>
              <a:rPr lang="zh-TW" altLang="en-US" dirty="0">
                <a:latin typeface="清松手寫體1" panose="00000500000000000000" pitchFamily="2" charset="-120"/>
                <a:ea typeface="清松手寫體1" panose="00000500000000000000" pitchFamily="2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263333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202776" cy="11430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資訊安全防身術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584" y="1664150"/>
            <a:ext cx="3525837" cy="325405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不當網站不瀏覽</a:t>
            </a:r>
          </a:p>
          <a:p>
            <a:r>
              <a:rPr lang="zh-TW" altLang="en-US" dirty="0"/>
              <a:t>電子郵件要過濾</a:t>
            </a:r>
          </a:p>
          <a:p>
            <a:r>
              <a:rPr lang="zh-TW" altLang="en-US" dirty="0"/>
              <a:t>可疑訊息需求證</a:t>
            </a:r>
          </a:p>
          <a:p>
            <a:r>
              <a:rPr lang="zh-TW" altLang="en-US" dirty="0"/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274002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3568" y="1524000"/>
            <a:ext cx="8061691" cy="521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8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4873beb7-5857-4685-be1f-d57550cc96cc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60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Euphemia</vt:lpstr>
      <vt:lpstr>Salesforce Sans</vt:lpstr>
      <vt:lpstr>清松手寫體1</vt:lpstr>
      <vt:lpstr>微軟正黑體</vt:lpstr>
      <vt:lpstr>Arial</vt:lpstr>
      <vt:lpstr>沉靜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6</cp:revision>
  <dcterms:created xsi:type="dcterms:W3CDTF">2019-09-17T02:12:11Z</dcterms:created>
  <dcterms:modified xsi:type="dcterms:W3CDTF">2019-10-01T02:15:32Z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