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613954"/>
            <a:ext cx="8069580" cy="627017"/>
          </a:xfrm>
        </p:spPr>
        <p:txBody>
          <a:bodyPr rtlCol="0">
            <a:noAutofit/>
          </a:bodyPr>
          <a:lstStyle/>
          <a:p>
            <a:r>
              <a:rPr lang="zh-TW" altLang="en-US" sz="80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sz="8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1090750"/>
            <a:ext cx="4075611" cy="613953"/>
          </a:xfrm>
        </p:spPr>
        <p:txBody>
          <a:bodyPr rtlCol="0">
            <a:noAutofit/>
          </a:bodyPr>
          <a:lstStyle/>
          <a:p>
            <a:r>
              <a:rPr lang="zh-TW" altLang="en-US" sz="3600" dirty="0" smtClean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保護</a:t>
            </a:r>
            <a:r>
              <a:rPr lang="zh-TW" altLang="en-US" sz="3600" dirty="0">
                <a:solidFill>
                  <a:srgbClr val="00B05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自己 尊重別人</a:t>
            </a:r>
          </a:p>
          <a:p>
            <a:pPr rtl="0"/>
            <a:endParaRPr lang="zh-TW" altLang="en-US" sz="4400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1587140"/>
            <a:ext cx="5587646" cy="43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4114" y="744583"/>
            <a:ext cx="4872445" cy="731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7030A0"/>
                </a:solidFill>
              </a:rPr>
              <a:t>資訊安全防身術</a:t>
            </a:r>
          </a:p>
        </p:txBody>
      </p:sp>
      <p:pic>
        <p:nvPicPr>
          <p:cNvPr id="6" name="內容版面配置區 5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338251"/>
            <a:ext cx="4073978" cy="232155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21827" y="1852748"/>
            <a:ext cx="3600450" cy="42719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個人資料要保密</a:t>
            </a:r>
          </a:p>
          <a:p>
            <a:r>
              <a:rPr lang="zh-TW" altLang="en-US" sz="3600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電腦不用要登出</a:t>
            </a:r>
          </a:p>
          <a:p>
            <a:r>
              <a:rPr lang="zh-TW" altLang="en-US" sz="3600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防毒軟體要更新</a:t>
            </a:r>
          </a:p>
          <a:p>
            <a:r>
              <a:rPr lang="zh-TW" altLang="en-US" sz="3600" dirty="0"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智慧財產要尊重</a:t>
            </a:r>
          </a:p>
          <a:p>
            <a:endParaRPr lang="zh-TW" altLang="en-US" sz="36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7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4114" y="744583"/>
            <a:ext cx="4872445" cy="73152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4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pic>
        <p:nvPicPr>
          <p:cNvPr id="6" name="內容版面配置區 5" descr="Online Mouse Web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338251"/>
            <a:ext cx="4073978" cy="2321557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53989" y="1905000"/>
            <a:ext cx="4833257" cy="3320143"/>
          </a:xfrm>
        </p:spPr>
        <p:txBody>
          <a:bodyPr>
            <a:normAutofit fontScale="70000" lnSpcReduction="20000"/>
          </a:bodyPr>
          <a:lstStyle/>
          <a:p>
            <a:pPr lvl="4"/>
            <a:r>
              <a:rPr lang="zh-TW" altLang="en-US" sz="5700" dirty="0">
                <a:solidFill>
                  <a:srgbClr val="00B05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不當網站不瀏覽</a:t>
            </a:r>
          </a:p>
          <a:p>
            <a:pPr lvl="4"/>
            <a:r>
              <a:rPr lang="zh-TW" altLang="en-US" sz="5700" dirty="0">
                <a:solidFill>
                  <a:srgbClr val="00B05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電子郵件要過濾</a:t>
            </a:r>
          </a:p>
          <a:p>
            <a:pPr lvl="4"/>
            <a:r>
              <a:rPr lang="zh-TW" altLang="en-US" sz="5700" dirty="0">
                <a:solidFill>
                  <a:srgbClr val="00B05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可疑訊息需求證</a:t>
            </a:r>
          </a:p>
          <a:p>
            <a:pPr lvl="4"/>
            <a:r>
              <a:rPr lang="zh-TW" altLang="en-US" sz="5700" dirty="0">
                <a:solidFill>
                  <a:srgbClr val="00B05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網路沉迷傷</a:t>
            </a:r>
            <a:r>
              <a:rPr lang="zh-TW" altLang="en-US" sz="5700" dirty="0" smtClean="0">
                <a:solidFill>
                  <a:srgbClr val="00B050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身心</a:t>
            </a:r>
            <a:endParaRPr lang="zh-TW" altLang="en-US" sz="5700" dirty="0">
              <a:solidFill>
                <a:srgbClr val="00B05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  <a:p>
            <a:pPr lvl="8"/>
            <a:endParaRPr lang="zh-TW" altLang="en-US" sz="5700" dirty="0">
              <a:solidFill>
                <a:srgbClr val="00B050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  <a:p>
            <a:pPr lvl="8"/>
            <a:endParaRPr lang="zh-TW" altLang="en-US" sz="57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pPr marL="1577340" lvl="8" indent="0">
              <a:buNone/>
            </a:pPr>
            <a:endParaRPr lang="zh-TW" altLang="en-US" sz="57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endParaRPr lang="zh-TW" altLang="en-US" sz="36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endParaRPr lang="zh-TW" altLang="en-US" sz="36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  <a:p>
            <a:endParaRPr lang="zh-TW" altLang="en-US" sz="3600" dirty="0"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19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" y="1528672"/>
            <a:ext cx="8595360" cy="448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58</TotalTime>
  <Words>45</Words>
  <Application>Microsoft Office PowerPoint</Application>
  <PresentationFormat>如螢幕大小 (4:3)</PresentationFormat>
  <Paragraphs>18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文鼎中鋼筆行楷</vt:lpstr>
      <vt:lpstr>文鼎細鋼筆行楷</vt:lpstr>
      <vt:lpstr>清松手寫體1</vt:lpstr>
      <vt:lpstr>清松手寫體2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2019-09-17T02:15:54Z</dcterms:created>
  <dcterms:modified xsi:type="dcterms:W3CDTF">2019-10-01T02:14:47Z</dcterms:modified>
</cp:coreProperties>
</file>