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333" autoAdjust="0"/>
  </p:normalViewPr>
  <p:slideViewPr>
    <p:cSldViewPr snapToGrid="0" showGuides="1">
      <p:cViewPr varScale="1">
        <p:scale>
          <a:sx n="73" d="100"/>
          <a:sy n="73" d="100"/>
        </p:scale>
        <p:origin x="13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2019/10/1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2019/10/1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82296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9944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45574" y="194077"/>
            <a:ext cx="6515100" cy="1045029"/>
          </a:xfrm>
        </p:spPr>
        <p:txBody>
          <a:bodyPr rtlCol="0">
            <a:normAutofit fontScale="90000"/>
          </a:bodyPr>
          <a:lstStyle/>
          <a:p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5400" dirty="0">
                <a:solidFill>
                  <a:srgbClr val="FFFF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資訊</a:t>
            </a:r>
            <a:r>
              <a:rPr lang="zh-TW" altLang="en-US" sz="5400" dirty="0">
                <a:solidFill>
                  <a:schemeClr val="accent5">
                    <a:lumMod val="75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安全</a:t>
            </a:r>
            <a:r>
              <a:rPr lang="zh-TW" altLang="en-US" sz="5400" dirty="0">
                <a:solidFill>
                  <a:srgbClr val="FFFF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560321" y="1239106"/>
            <a:ext cx="7236823" cy="440405"/>
          </a:xfrm>
        </p:spPr>
        <p:txBody>
          <a:bodyPr rtlCol="0">
            <a:noAutofit/>
          </a:bodyPr>
          <a:lstStyle/>
          <a:p>
            <a:r>
              <a:rPr lang="zh-TW" altLang="en-US" sz="3600" dirty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保護自己 尊重別人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1" y="2142309"/>
            <a:ext cx="7667898" cy="43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4748" y="770709"/>
            <a:ext cx="5587637" cy="614272"/>
          </a:xfrm>
        </p:spPr>
        <p:txBody>
          <a:bodyPr>
            <a:noAutofit/>
          </a:bodyPr>
          <a:lstStyle/>
          <a:p>
            <a:r>
              <a:rPr lang="zh-TW" altLang="en-US" sz="60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資訊</a:t>
            </a:r>
            <a:r>
              <a:rPr lang="zh-TW" altLang="en-US" sz="6000" dirty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安全</a:t>
            </a:r>
            <a:r>
              <a:rPr lang="zh-TW" altLang="en-US" sz="6000" dirty="0">
                <a:solidFill>
                  <a:srgbClr val="FFFF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防身術</a:t>
            </a:r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1736906"/>
            <a:ext cx="3600450" cy="283160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個人資料要保密</a:t>
            </a:r>
          </a:p>
          <a:p>
            <a:r>
              <a:rPr lang="zh-TW" altLang="en-US" sz="3600" dirty="0">
                <a:solidFill>
                  <a:schemeClr val="accen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電腦不用要登出</a:t>
            </a:r>
          </a:p>
          <a:p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防毒軟體要更新</a:t>
            </a:r>
          </a:p>
          <a:p>
            <a:r>
              <a:rPr lang="zh-TW" altLang="en-US" sz="3600" dirty="0">
                <a:solidFill>
                  <a:srgbClr val="7030A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智慧財產要尊重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841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73754" y="796835"/>
            <a:ext cx="5587637" cy="614272"/>
          </a:xfrm>
        </p:spPr>
        <p:txBody>
          <a:bodyPr>
            <a:noAutofit/>
          </a:bodyPr>
          <a:lstStyle/>
          <a:p>
            <a:r>
              <a:rPr lang="zh-TW" altLang="en-US" sz="60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資訊</a:t>
            </a:r>
            <a:r>
              <a:rPr lang="zh-TW" altLang="en-US" sz="6000" dirty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安全</a:t>
            </a:r>
            <a:r>
              <a:rPr lang="zh-TW" altLang="en-US" sz="6000" dirty="0">
                <a:solidFill>
                  <a:srgbClr val="FFFF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防身術</a:t>
            </a:r>
          </a:p>
        </p:txBody>
      </p:sp>
      <p:pic>
        <p:nvPicPr>
          <p:cNvPr id="5" name="內容版面配置區 4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" y="1736906"/>
            <a:ext cx="3600450" cy="283160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不當網站不瀏覽</a:t>
            </a:r>
          </a:p>
          <a:p>
            <a:r>
              <a:rPr lang="zh-TW" altLang="en-US" sz="3600" dirty="0">
                <a:solidFill>
                  <a:schemeClr val="accent2">
                    <a:lumMod val="75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電子郵件要過濾</a:t>
            </a:r>
          </a:p>
          <a:p>
            <a:r>
              <a:rPr lang="zh-TW" altLang="en-US" sz="3600" dirty="0">
                <a:solidFill>
                  <a:srgbClr val="7030A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可疑訊息需求證</a:t>
            </a:r>
          </a:p>
          <a:p>
            <a:r>
              <a:rPr lang="zh-TW" altLang="en-US" sz="3600" dirty="0">
                <a:solidFill>
                  <a:schemeClr val="accen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網路沉迷傷身心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1696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5129" y="692650"/>
            <a:ext cx="5378631" cy="1188720"/>
          </a:xfrm>
        </p:spPr>
        <p:txBody>
          <a:bodyPr>
            <a:normAutofit/>
          </a:bodyPr>
          <a:lstStyle/>
          <a:p>
            <a:r>
              <a:rPr lang="zh-TW" altLang="en-US" sz="6600" dirty="0">
                <a:solidFill>
                  <a:schemeClr val="accent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網路</a:t>
            </a:r>
            <a:r>
              <a:rPr lang="zh-TW" altLang="en-US" sz="6600" dirty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資料</a:t>
            </a:r>
            <a:r>
              <a:rPr lang="zh-TW" altLang="en-US" sz="6600" dirty="0">
                <a:solidFill>
                  <a:srgbClr val="FFFF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00100" y="2241096"/>
            <a:ext cx="7083939" cy="398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6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櫻花自然簡報 (寬螢幕)</Template>
  <TotalTime>61</TotalTime>
  <Words>43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清松手寫體2</vt:lpstr>
      <vt:lpstr>新細明體</vt:lpstr>
      <vt:lpstr>Arial</vt:lpstr>
      <vt:lpstr>櫻花 16x9</vt:lpstr>
      <vt:lpstr> 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8</cp:revision>
  <dcterms:created xsi:type="dcterms:W3CDTF">2019-09-17T02:11:50Z</dcterms:created>
  <dcterms:modified xsi:type="dcterms:W3CDTF">2019-10-01T02:15:25Z</dcterms:modified>
</cp:coreProperties>
</file>