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66"/>
    <a:srgbClr val="00FFCC"/>
    <a:srgbClr val="00FF00"/>
    <a:srgbClr val="33CCFF"/>
    <a:srgbClr val="FF99FF"/>
    <a:srgbClr val="68258D"/>
    <a:srgbClr val="1F9393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53989" y="326571"/>
            <a:ext cx="4990012" cy="1355739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solidFill>
                  <a:srgbClr val="99CCFF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17474" y="1682310"/>
            <a:ext cx="3226527" cy="564501"/>
          </a:xfrm>
        </p:spPr>
        <p:txBody>
          <a:bodyPr rtlCol="0">
            <a:noAutofit/>
          </a:bodyPr>
          <a:lstStyle/>
          <a:p>
            <a:r>
              <a:rPr lang="zh-TW" altLang="en-US" sz="2800" dirty="0">
                <a:solidFill>
                  <a:srgbClr val="FFFF99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保護自己 尊重別人</a:t>
            </a:r>
          </a:p>
          <a:p>
            <a:endParaRPr lang="zh-TW" altLang="en-US" sz="2800" dirty="0">
              <a:solidFill>
                <a:srgbClr val="FFFF99"/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2" y="2246811"/>
            <a:ext cx="6727371" cy="43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969" y="614272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0066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05000"/>
            <a:ext cx="3943350" cy="326222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1F9393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個人資料要保密</a:t>
            </a:r>
          </a:p>
          <a:p>
            <a:r>
              <a:rPr lang="zh-TW" altLang="en-US" sz="3600" dirty="0">
                <a:solidFill>
                  <a:srgbClr val="68258D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電腦不用要登出</a:t>
            </a:r>
          </a:p>
          <a:p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防毒軟體要更新</a:t>
            </a:r>
          </a:p>
          <a:p>
            <a:r>
              <a:rPr lang="zh-TW" altLang="en-US" sz="3600" dirty="0">
                <a:solidFill>
                  <a:srgbClr val="FF99FF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53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00FFCC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05000"/>
            <a:ext cx="3943350" cy="326222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49" y="1905000"/>
            <a:ext cx="3904161" cy="4271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33CCFF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不當</a:t>
            </a:r>
            <a:r>
              <a:rPr lang="zh-TW" altLang="en-US" sz="3600" dirty="0">
                <a:solidFill>
                  <a:srgbClr val="33CCFF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網站不瀏覽</a:t>
            </a:r>
          </a:p>
          <a:p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電子郵件要過濾</a:t>
            </a:r>
          </a:p>
          <a:p>
            <a:r>
              <a:rPr lang="zh-TW" altLang="en-US" sz="3600" dirty="0">
                <a:solidFill>
                  <a:srgbClr val="00FF0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可疑訊息需求證</a:t>
            </a:r>
          </a:p>
          <a:p>
            <a:r>
              <a:rPr lang="zh-TW" altLang="en-US" sz="3600" dirty="0">
                <a:solidFill>
                  <a:srgbClr val="FF33CC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網路沉迷傷身</a:t>
            </a:r>
            <a:endParaRPr lang="zh-TW" altLang="en-US" sz="3600" dirty="0">
              <a:solidFill>
                <a:srgbClr val="FF33CC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60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33CC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1556" y="1867989"/>
            <a:ext cx="7912344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文鼎中鋼筆行楷</vt:lpstr>
      <vt:lpstr>文鼎粗鋼筆行楷</vt:lpstr>
      <vt:lpstr>文鼎細鋼筆行楷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2019-09-17T02:13:18Z</dcterms:created>
  <dcterms:modified xsi:type="dcterms:W3CDTF">2019-10-01T02:16:04Z</dcterms:modified>
</cp:coreProperties>
</file>