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58491" y="104505"/>
            <a:ext cx="4214403" cy="764180"/>
          </a:xfrm>
        </p:spPr>
        <p:txBody>
          <a:bodyPr rtlCol="0">
            <a:no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133703" y="1025439"/>
            <a:ext cx="3704952" cy="773507"/>
          </a:xfrm>
        </p:spPr>
        <p:txBody>
          <a:bodyPr rtlCol="0">
            <a:no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保護自己 尊重別人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406"/>
            <a:ext cx="4906576" cy="3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2312" y="1031965"/>
            <a:ext cx="8657407" cy="1791697"/>
          </a:xfrm>
        </p:spPr>
        <p:txBody>
          <a:bodyPr>
            <a:noAutofit/>
          </a:bodyPr>
          <a:lstStyle/>
          <a:p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</a:t>
            </a:r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  <a:b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endParaRPr lang="zh-TW" altLang="en-US" sz="60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2379524"/>
            <a:ext cx="4021727" cy="392983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1016" y="2244634"/>
            <a:ext cx="3600450" cy="4271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</a:rPr>
              <a:t>電腦</a:t>
            </a:r>
            <a:r>
              <a:rPr lang="zh-TW" altLang="en-US" sz="3600" dirty="0">
                <a:solidFill>
                  <a:srgbClr val="002060"/>
                </a:solidFill>
              </a:rPr>
              <a:t>不用要登出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</a:rPr>
              <a:t>個人資料要保密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</a:rPr>
              <a:t>防毒</a:t>
            </a:r>
            <a:r>
              <a:rPr lang="zh-TW" altLang="en-US" sz="3600" dirty="0">
                <a:solidFill>
                  <a:srgbClr val="002060"/>
                </a:solidFill>
              </a:rPr>
              <a:t>軟體要更新</a:t>
            </a:r>
          </a:p>
          <a:p>
            <a:r>
              <a:rPr lang="zh-TW" altLang="en-US" sz="3600" dirty="0">
                <a:solidFill>
                  <a:srgbClr val="002060"/>
                </a:solidFill>
              </a:rPr>
              <a:t>智慧財產要尊重</a:t>
            </a:r>
          </a:p>
          <a:p>
            <a:endParaRPr lang="zh-TW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640" y="705394"/>
            <a:ext cx="6074229" cy="1175657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</a:t>
            </a:r>
            <a:r>
              <a:rPr lang="zh-TW" altLang="en-US" sz="60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  <a:endParaRPr lang="zh-TW" altLang="en-US" sz="60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2379524"/>
            <a:ext cx="4021727" cy="392983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1016" y="2244634"/>
            <a:ext cx="3600450" cy="4271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</a:rPr>
              <a:t>電子郵件</a:t>
            </a:r>
            <a:r>
              <a:rPr lang="zh-TW" altLang="en-US" sz="3600" dirty="0">
                <a:solidFill>
                  <a:srgbClr val="002060"/>
                </a:solidFill>
              </a:rPr>
              <a:t>要過濾</a:t>
            </a:r>
          </a:p>
          <a:p>
            <a:r>
              <a:rPr lang="zh-TW" altLang="en-US" sz="3600" dirty="0">
                <a:solidFill>
                  <a:srgbClr val="002060"/>
                </a:solidFill>
              </a:rPr>
              <a:t>可疑訊息需求證</a:t>
            </a:r>
          </a:p>
          <a:p>
            <a:r>
              <a:rPr lang="zh-TW" altLang="en-US" sz="3600" dirty="0">
                <a:solidFill>
                  <a:srgbClr val="002060"/>
                </a:solidFill>
              </a:rPr>
              <a:t>網路沉迷傷身心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</a:rPr>
              <a:t>不當網站不瀏覽</a:t>
            </a:r>
            <a:endParaRPr lang="zh-TW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2900" y="653142"/>
            <a:ext cx="5427900" cy="192024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網路資料保</a:t>
            </a:r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護</a:t>
            </a:r>
            <a:b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endParaRPr lang="zh-TW" altLang="en-US" sz="60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2900" y="2286000"/>
            <a:ext cx="7198200" cy="42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43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清松手寫體2</vt:lpstr>
      <vt:lpstr>新細明體</vt:lpstr>
      <vt:lpstr>Arial</vt:lpstr>
      <vt:lpstr>櫻花 16x9</vt:lpstr>
      <vt:lpstr>資訊安全防身術</vt:lpstr>
      <vt:lpstr> 資訊安全防身術 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2019-09-17T02:11:19Z</dcterms:created>
  <dcterms:modified xsi:type="dcterms:W3CDTF">2019-10-01T02:15:18Z</dcterms:modified>
</cp:coreProperties>
</file>