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0" r:id="rId2"/>
    <p:sldId id="291" r:id="rId3"/>
    <p:sldId id="292" r:id="rId4"/>
    <p:sldId id="293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pos="5112" userDrawn="1">
          <p15:clr>
            <a:srgbClr val="A4A3A4"/>
          </p15:clr>
        </p15:guide>
        <p15:guide id="3" pos="612" userDrawn="1">
          <p15:clr>
            <a:srgbClr val="A4A3A4"/>
          </p15:clr>
        </p15:guide>
        <p15:guide id="4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8560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pos="2880"/>
        <p:guide pos="5112"/>
        <p:guide pos="612"/>
        <p:guide orient="horz" pos="2160"/>
      </p:guideLst>
    </p:cSldViewPr>
  </p:slideViewPr>
  <p:notesTextViewPr>
    <p:cViewPr>
      <p:scale>
        <a:sx n="66" d="100"/>
        <a:sy n="66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83B5605C-1248-4F63-8268-63B4D37401CF}" type="datetime1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2019/10/1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BAE14B8-3CC9-472D-9BC5-A84D80684DE2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 rtl="0"/>
              <a:t>‹#›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8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9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algn="r"/>
            <a:fld id="{83B5605C-1248-4F63-8268-63B4D37401CF}" type="datetime1">
              <a:rPr lang="zh-TW" altLang="en-US" smtClean="0"/>
              <a:pPr algn="r"/>
              <a:t>2019/10/1</a:t>
            </a:fld>
            <a:endParaRPr lang="zh-TW" altLang="en-US" dirty="0"/>
          </a:p>
        </p:txBody>
      </p:sp>
      <p:sp>
        <p:nvSpPr>
          <p:cNvPr id="10" name="頁尾預留位置 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1" name="投影片編號預留位置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algn="r"/>
            <a:fld id="{7BAE14B8-3CC9-472D-9BC5-A84D80684DE2}" type="slidenum">
              <a:rPr lang="en-US" altLang="zh-TW" smtClean="0"/>
              <a:pPr algn="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 rtl="0">
              <a:defRPr sz="36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ctr" rtl="0">
              <a:buNone/>
              <a:defRPr sz="2100"/>
            </a:lvl2pPr>
            <a:lvl3pPr marL="685800" indent="0" algn="ctr" rtl="0">
              <a:buNone/>
              <a:defRPr sz="1800"/>
            </a:lvl3pPr>
            <a:lvl4pPr marL="1028700" indent="0" algn="ctr" rtl="0">
              <a:buNone/>
              <a:defRPr sz="1500"/>
            </a:lvl4pPr>
            <a:lvl5pPr marL="1371600" indent="0" algn="ctr" rtl="0">
              <a:buNone/>
              <a:defRPr sz="1500"/>
            </a:lvl5pPr>
            <a:lvl6pPr marL="1714500" indent="0" algn="ctr" rtl="0">
              <a:buNone/>
              <a:defRPr sz="1500"/>
            </a:lvl6pPr>
            <a:lvl7pPr marL="2057400" indent="0" algn="ctr" rtl="0">
              <a:buNone/>
              <a:defRPr sz="1500"/>
            </a:lvl7pPr>
            <a:lvl8pPr marL="2400300" indent="0" algn="ctr" rtl="0">
              <a:buNone/>
              <a:defRPr sz="1500"/>
            </a:lvl8pPr>
            <a:lvl9pPr marL="2743200" indent="0" algn="ctr" rtl="0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 algn="l" rtl="0">
              <a:defRPr sz="2550" b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900"/>
            </a:lvl2pPr>
            <a:lvl3pPr marL="685800" indent="0" algn="l" rtl="0">
              <a:buNone/>
              <a:defRPr sz="750"/>
            </a:lvl3pPr>
            <a:lvl4pPr marL="1028700" indent="0" algn="l" rtl="0">
              <a:buNone/>
              <a:defRPr sz="675"/>
            </a:lvl4pPr>
            <a:lvl5pPr marL="1371600" indent="0" algn="l" rtl="0">
              <a:buNone/>
              <a:defRPr sz="675"/>
            </a:lvl5pPr>
            <a:lvl6pPr marL="1714500" indent="0" algn="l" rtl="0">
              <a:buNone/>
              <a:defRPr sz="675"/>
            </a:lvl6pPr>
            <a:lvl7pPr marL="2057400" indent="0" algn="l" rtl="0">
              <a:buNone/>
              <a:defRPr sz="675"/>
            </a:lvl7pPr>
            <a:lvl8pPr marL="2400300" indent="0" algn="l" rtl="0">
              <a:buNone/>
              <a:defRPr sz="675"/>
            </a:lvl8pPr>
            <a:lvl9pPr marL="2743200" indent="0" algn="l" rtl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 algn="l" rtl="0">
              <a:defRPr sz="15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algn="l" rtl="0">
              <a:defRPr sz="135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algn="l" rtl="0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algn="l" rtl="0">
              <a:defRPr sz="105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algn="l" rtl="0">
              <a:defRPr sz="105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B77B79-8F17-40F6-A454-BCF6A8AD111B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 algn="l" rtl="0">
              <a:defRPr sz="2550" b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 rtl="0">
              <a:buNone/>
              <a:defRPr sz="240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2100"/>
            </a:lvl2pPr>
            <a:lvl3pPr marL="685800" indent="0" algn="l" rtl="0">
              <a:buNone/>
              <a:defRPr sz="1800"/>
            </a:lvl3pPr>
            <a:lvl4pPr marL="1028700" indent="0" algn="l" rtl="0">
              <a:buNone/>
              <a:defRPr sz="1500"/>
            </a:lvl4pPr>
            <a:lvl5pPr marL="1371600" indent="0" algn="l" rtl="0">
              <a:buNone/>
              <a:defRPr sz="1500"/>
            </a:lvl5pPr>
            <a:lvl6pPr marL="1714500" indent="0" algn="l" rtl="0">
              <a:buNone/>
              <a:defRPr sz="1500"/>
            </a:lvl6pPr>
            <a:lvl7pPr marL="2057400" indent="0" algn="l" rtl="0">
              <a:buNone/>
              <a:defRPr sz="1500"/>
            </a:lvl7pPr>
            <a:lvl8pPr marL="2400300" indent="0" algn="l" rtl="0">
              <a:buNone/>
              <a:defRPr sz="1500"/>
            </a:lvl8pPr>
            <a:lvl9pPr marL="2743200" indent="0" algn="l" rtl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900"/>
            </a:lvl2pPr>
            <a:lvl3pPr marL="685800" indent="0" algn="l" rtl="0">
              <a:buNone/>
              <a:defRPr sz="750"/>
            </a:lvl3pPr>
            <a:lvl4pPr marL="1028700" indent="0" algn="l" rtl="0">
              <a:buNone/>
              <a:defRPr sz="675"/>
            </a:lvl4pPr>
            <a:lvl5pPr marL="1371600" indent="0" algn="l" rtl="0">
              <a:buNone/>
              <a:defRPr sz="675"/>
            </a:lvl5pPr>
            <a:lvl6pPr marL="1714500" indent="0" algn="l" rtl="0">
              <a:buNone/>
              <a:defRPr sz="675"/>
            </a:lvl6pPr>
            <a:lvl7pPr marL="2057400" indent="0" algn="l" rtl="0">
              <a:buNone/>
              <a:defRPr sz="675"/>
            </a:lvl7pPr>
            <a:lvl8pPr marL="2400300" indent="0" algn="l" rtl="0">
              <a:buNone/>
              <a:defRPr sz="675"/>
            </a:lvl8pPr>
            <a:lvl9pPr marL="2743200" indent="0" algn="l" rtl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3E4BD696-ADE0-4A0A-9338-27543A2A11E4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FA0D4AD-DA4E-45AF-B25C-3472B003126A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6865BBB-2083-48BD-96E1-D1E4D57C851D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 algn="l" rtl="0">
              <a:defRPr/>
            </a:lvl6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5C02A38-CBA1-4576-BC7D-6063FFE94E57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 rtl="0">
              <a:defRPr sz="3900" b="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l" rtl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l" rtl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0A37179-7754-4CB7-BA1A-FF48B92F1FA2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 rtl="0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 algn="l" rtl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l" rtl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l" rtl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09E55E05-D360-486B-A2EC-757045FEEC99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 algn="l" rtl="0">
              <a:defRPr sz="1500"/>
            </a:lvl1pPr>
            <a:lvl2pPr algn="l" rtl="0">
              <a:defRPr sz="1350"/>
            </a:lvl2pPr>
            <a:lvl3pPr algn="l" rtl="0">
              <a:defRPr sz="1200"/>
            </a:lvl3pPr>
            <a:lvl4pPr algn="l" rtl="0">
              <a:defRPr sz="1050"/>
            </a:lvl4pPr>
            <a:lvl5pPr algn="l" rtl="0">
              <a:defRPr sz="1050"/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 algn="l" rtl="0">
              <a:defRPr sz="1500"/>
            </a:lvl1pPr>
            <a:lvl2pPr algn="l" rtl="0">
              <a:defRPr sz="1350"/>
            </a:lvl2pPr>
            <a:lvl3pPr algn="l" rtl="0">
              <a:defRPr sz="1200"/>
            </a:lvl3pPr>
            <a:lvl4pPr algn="l" rtl="0">
              <a:defRPr sz="1050"/>
            </a:lvl4pPr>
            <a:lvl5pPr algn="l" rtl="0">
              <a:defRPr sz="1050"/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B02EBEA-22B8-44BA-9345-922A3C51F541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66344"/>
            <a:ext cx="7132320" cy="1234440"/>
          </a:xfrm>
        </p:spPr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50" b="0" cap="none" baseline="0"/>
            </a:lvl1pPr>
            <a:lvl2pPr marL="342900" indent="0" algn="l" rtl="0">
              <a:buNone/>
              <a:defRPr sz="1500" b="1"/>
            </a:lvl2pPr>
            <a:lvl3pPr marL="685800" indent="0" algn="l" rtl="0">
              <a:buNone/>
              <a:defRPr sz="1350" b="1"/>
            </a:lvl3pPr>
            <a:lvl4pPr marL="1028700" indent="0" algn="l" rtl="0">
              <a:buNone/>
              <a:defRPr sz="1200" b="1"/>
            </a:lvl4pPr>
            <a:lvl5pPr marL="1371600" indent="0" algn="l" rtl="0">
              <a:buNone/>
              <a:defRPr sz="1200" b="1"/>
            </a:lvl5pPr>
            <a:lvl6pPr marL="1714500" indent="0" algn="l" rtl="0">
              <a:buNone/>
              <a:defRPr sz="1200" b="1"/>
            </a:lvl6pPr>
            <a:lvl7pPr marL="2057400" indent="0" algn="l" rtl="0">
              <a:buNone/>
              <a:defRPr sz="1200" b="1"/>
            </a:lvl7pPr>
            <a:lvl8pPr marL="2400300" indent="0" algn="l" rtl="0">
              <a:buNone/>
              <a:defRPr sz="1200" b="1"/>
            </a:lvl8pPr>
            <a:lvl9pPr marL="2743200" indent="0" algn="l" rtl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 algn="l" rtl="0">
              <a:defRPr sz="1350"/>
            </a:lvl1pPr>
            <a:lvl2pPr algn="l" rtl="0">
              <a:defRPr sz="1200"/>
            </a:lvl2pPr>
            <a:lvl3pPr algn="l" rtl="0">
              <a:defRPr sz="1050"/>
            </a:lvl3pPr>
            <a:lvl4pPr algn="l" rtl="0">
              <a:defRPr sz="900"/>
            </a:lvl4pPr>
            <a:lvl5pPr algn="l" rtl="0">
              <a:defRPr sz="900"/>
            </a:lvl5pPr>
            <a:lvl6pPr algn="l" rtl="0">
              <a:defRPr sz="900"/>
            </a:lvl6pPr>
            <a:lvl7pPr algn="l" rtl="0">
              <a:defRPr sz="900"/>
            </a:lvl7pPr>
            <a:lvl8pPr algn="l" rtl="0">
              <a:defRPr sz="900"/>
            </a:lvl8pPr>
            <a:lvl9pPr algn="l" rtl="0"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50" b="0" cap="none" baseline="0"/>
            </a:lvl1pPr>
            <a:lvl2pPr marL="342900" indent="0" algn="l" rtl="0">
              <a:buNone/>
              <a:defRPr sz="1500" b="1"/>
            </a:lvl2pPr>
            <a:lvl3pPr marL="685800" indent="0" algn="l" rtl="0">
              <a:buNone/>
              <a:defRPr sz="1350" b="1"/>
            </a:lvl3pPr>
            <a:lvl4pPr marL="1028700" indent="0" algn="l" rtl="0">
              <a:buNone/>
              <a:defRPr sz="1200" b="1"/>
            </a:lvl4pPr>
            <a:lvl5pPr marL="1371600" indent="0" algn="l" rtl="0">
              <a:buNone/>
              <a:defRPr sz="1200" b="1"/>
            </a:lvl5pPr>
            <a:lvl6pPr marL="1714500" indent="0" algn="l" rtl="0">
              <a:buNone/>
              <a:defRPr sz="1200" b="1"/>
            </a:lvl6pPr>
            <a:lvl7pPr marL="2057400" indent="0" algn="l" rtl="0">
              <a:buNone/>
              <a:defRPr sz="1200" b="1"/>
            </a:lvl7pPr>
            <a:lvl8pPr marL="2400300" indent="0" algn="l" rtl="0">
              <a:buNone/>
              <a:defRPr sz="1200" b="1"/>
            </a:lvl8pPr>
            <a:lvl9pPr marL="2743200" indent="0" algn="l" rtl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 algn="l" rtl="0">
              <a:defRPr sz="1350"/>
            </a:lvl1pPr>
            <a:lvl2pPr algn="l" rtl="0">
              <a:defRPr sz="1200"/>
            </a:lvl2pPr>
            <a:lvl3pPr algn="l" rtl="0">
              <a:defRPr sz="1050"/>
            </a:lvl3pPr>
            <a:lvl4pPr algn="l" rtl="0">
              <a:defRPr sz="900"/>
            </a:lvl4pPr>
            <a:lvl5pPr algn="l" rtl="0">
              <a:defRPr sz="900"/>
            </a:lvl5pPr>
            <a:lvl6pPr algn="l" rtl="0">
              <a:defRPr sz="900"/>
            </a:lvl6pPr>
            <a:lvl7pPr algn="l" rtl="0">
              <a:defRPr sz="900"/>
            </a:lvl7pPr>
            <a:lvl8pPr algn="l" rtl="0">
              <a:defRPr sz="900"/>
            </a:lvl8pPr>
            <a:lvl9pPr algn="l" rtl="0"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8BF99B0-FFEA-4618-A3AC-798CAAA53374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AA70281-544B-4862-B796-9B69B5BA6D4A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fld id="{DE2837B3-A248-40A3-9B3C-986F66ACBD33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 rtl="0"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 algn="l" rtl="0"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900"/>
              </a:spcBef>
              <a:buNone/>
              <a:defRPr sz="1200"/>
            </a:lvl1pPr>
            <a:lvl2pPr marL="342900" indent="0" algn="l" rtl="0">
              <a:buNone/>
              <a:defRPr sz="900"/>
            </a:lvl2pPr>
            <a:lvl3pPr marL="685800" indent="0" algn="l" rtl="0">
              <a:buNone/>
              <a:defRPr sz="750"/>
            </a:lvl3pPr>
            <a:lvl4pPr marL="1028700" indent="0" algn="l" rtl="0">
              <a:buNone/>
              <a:defRPr sz="675"/>
            </a:lvl4pPr>
            <a:lvl5pPr marL="1371600" indent="0" algn="l" rtl="0">
              <a:buNone/>
              <a:defRPr sz="675"/>
            </a:lvl5pPr>
            <a:lvl6pPr marL="1714500" indent="0" algn="l" rtl="0">
              <a:buNone/>
              <a:defRPr sz="675"/>
            </a:lvl6pPr>
            <a:lvl7pPr marL="2057400" indent="0" algn="l" rtl="0">
              <a:buNone/>
              <a:defRPr sz="675"/>
            </a:lvl7pPr>
            <a:lvl8pPr marL="2400300" indent="0" algn="l" rtl="0">
              <a:buNone/>
              <a:defRPr sz="675"/>
            </a:lvl8pPr>
            <a:lvl9pPr marL="2743200" indent="0" algn="l" rtl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 algn="l" rtl="0">
              <a:defRPr sz="1500"/>
            </a:lvl1pPr>
            <a:lvl2pPr algn="l" rtl="0">
              <a:defRPr sz="1350"/>
            </a:lvl2pPr>
            <a:lvl3pPr algn="l" rtl="0">
              <a:defRPr sz="1200"/>
            </a:lvl3pPr>
            <a:lvl4pPr algn="l" rtl="0">
              <a:defRPr sz="1050"/>
            </a:lvl4pPr>
            <a:lvl5pPr algn="l" rtl="0">
              <a:defRPr sz="1050"/>
            </a:lvl5pPr>
            <a:lvl6pPr algn="l" rtl="0">
              <a:defRPr sz="1050"/>
            </a:lvl6pPr>
            <a:lvl7pPr algn="l" rtl="0">
              <a:defRPr sz="1050"/>
            </a:lvl7pPr>
            <a:lvl8pPr algn="l" rtl="0">
              <a:defRPr sz="1050"/>
            </a:lvl8pPr>
            <a:lvl9pPr algn="l" rtl="0"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BEC97F5-0863-4FE0-9858-1D71398C31A7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  <a:p>
            <a:pPr lvl="5" rtl="0"/>
            <a:r>
              <a:rPr lang="zh-TW" altLang="en-US" dirty="0"/>
              <a:t>第六</a:t>
            </a:r>
          </a:p>
          <a:p>
            <a:pPr lvl="6" rtl="0"/>
            <a:r>
              <a:rPr lang="zh-TW" altLang="en-US" dirty="0"/>
              <a:t>第七</a:t>
            </a:r>
          </a:p>
          <a:p>
            <a:pPr lvl="7" rtl="0"/>
            <a:r>
              <a:rPr lang="zh-TW" altLang="en-US" dirty="0"/>
              <a:t>第八</a:t>
            </a:r>
          </a:p>
          <a:p>
            <a:pPr lvl="8" rtl="0"/>
            <a:r>
              <a:rPr lang="zh-TW" altLang="en-US" dirty="0"/>
              <a:t>第九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25" cap="all" baseline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25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16845ADA-87B4-4F52-B3F6-822C280E185D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25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80000"/>
        <a:buFont typeface="Wingdings" pitchFamily="2" charset="2"/>
        <a:buChar char="§"/>
        <a:defRPr sz="15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80000"/>
        <a:buFont typeface="Wingdings" pitchFamily="2" charset="2"/>
        <a:buChar char="§"/>
        <a:defRPr sz="13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2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60" userDrawn="1">
          <p15:clr>
            <a:srgbClr val="F26B43"/>
          </p15:clr>
        </p15:guide>
        <p15:guide id="2" pos="30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52749" y="5976054"/>
            <a:ext cx="6238502" cy="693305"/>
          </a:xfrm>
        </p:spPr>
        <p:txBody>
          <a:bodyPr/>
          <a:lstStyle/>
          <a:p>
            <a:r>
              <a:rPr lang="zh-TW" altLang="en-US" dirty="0"/>
              <a:t>保護自己 尊重別人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51" y="1988840"/>
            <a:ext cx="4248472" cy="2664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81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accent3">
                    <a:lumMod val="75000"/>
                  </a:schemeClr>
                </a:solidFill>
              </a:rPr>
              <a:t>資訊安全</a:t>
            </a:r>
            <a:r>
              <a:rPr lang="zh-TW" altLang="en-US" sz="5400" dirty="0">
                <a:solidFill>
                  <a:schemeClr val="accent3">
                    <a:lumMod val="75000"/>
                  </a:schemeClr>
                </a:solidFill>
              </a:rPr>
              <a:t>防身術</a:t>
            </a:r>
            <a:endParaRPr lang="zh-TW" altLang="en-US" sz="54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9" name="內容版面配置區 8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81647"/>
            <a:ext cx="3429000" cy="3164681"/>
          </a:xfrm>
        </p:spPr>
      </p:pic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個人資料要保密</a:t>
            </a:r>
          </a:p>
          <a:p>
            <a:r>
              <a:rPr lang="zh-TW" altLang="en-US" sz="2800" dirty="0"/>
              <a:t>電腦不用要登出</a:t>
            </a:r>
          </a:p>
          <a:p>
            <a:r>
              <a:rPr lang="zh-TW" altLang="en-US" sz="2800" dirty="0"/>
              <a:t>防毒軟體要更新</a:t>
            </a:r>
          </a:p>
          <a:p>
            <a:r>
              <a:rPr lang="zh-TW" altLang="en-US" sz="2800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273232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02108" y="260648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accent3">
                    <a:lumMod val="75000"/>
                  </a:schemeClr>
                </a:solidFill>
              </a:rPr>
              <a:t>資訊安全</a:t>
            </a:r>
            <a:r>
              <a:rPr lang="zh-TW" altLang="en-US" sz="5400" dirty="0" smtClean="0">
                <a:solidFill>
                  <a:schemeClr val="accent3">
                    <a:lumMod val="75000"/>
                  </a:schemeClr>
                </a:solidFill>
              </a:rPr>
              <a:t>防身術</a:t>
            </a:r>
            <a:endParaRPr lang="zh-TW" altLang="en-US" sz="54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9" name="內容版面配置區 8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915646"/>
            <a:ext cx="3429000" cy="3164681"/>
          </a:xfrm>
        </p:spPr>
      </p:pic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>
          <a:xfrm>
            <a:off x="4559911" y="2132856"/>
            <a:ext cx="3429000" cy="4123944"/>
          </a:xfrm>
        </p:spPr>
        <p:txBody>
          <a:bodyPr/>
          <a:lstStyle/>
          <a:p>
            <a:r>
              <a:rPr lang="zh-TW" altLang="en-US" sz="2800" dirty="0"/>
              <a:t>不當網站不瀏覽</a:t>
            </a:r>
          </a:p>
          <a:p>
            <a:r>
              <a:rPr lang="zh-TW" altLang="en-US" sz="2800" dirty="0"/>
              <a:t>電子郵件要過濾</a:t>
            </a:r>
          </a:p>
          <a:p>
            <a:r>
              <a:rPr lang="zh-TW" altLang="en-US" sz="2800" dirty="0"/>
              <a:t>可疑訊息需求證</a:t>
            </a:r>
          </a:p>
          <a:p>
            <a:r>
              <a:rPr lang="zh-TW" altLang="en-US" sz="2950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149746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692696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網路</a:t>
            </a:r>
            <a:r>
              <a:rPr lang="zh-TW" altLang="en-US" sz="4800" dirty="0"/>
              <a:t>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01924" y="2132856"/>
            <a:ext cx="5940152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85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藍色條狀設計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3070_TF03417271.potx" id="{EA9DE1CF-645A-4F92-937D-529D4C9364CC}" vid="{A57C88CE-4C7E-4993-AA8F-179E82EA2B95}"/>
    </a:ext>
  </a:extLst>
</a:theme>
</file>

<file path=ppt/theme/theme2.xml><?xml version="1.0" encoding="utf-8"?>
<a:theme xmlns:a="http://schemas.openxmlformats.org/drawingml/2006/main" name="Office 佈景主題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商務專案計劃簡報 (寬螢幕)</Template>
  <TotalTime>56</TotalTime>
  <Words>44</Words>
  <Application>Microsoft Office PowerPoint</Application>
  <PresentationFormat>如螢幕大小 (4:3)</PresentationFormat>
  <Paragraphs>13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Arial</vt:lpstr>
      <vt:lpstr>Wingdings</vt:lpstr>
      <vt:lpstr>藍色條狀設計 16X9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專案範圍</dc:title>
  <dc:creator>Windows 使用者</dc:creator>
  <cp:lastModifiedBy>Windows 使用者</cp:lastModifiedBy>
  <cp:revision>7</cp:revision>
  <dcterms:created xsi:type="dcterms:W3CDTF">2019-09-17T02:13:29Z</dcterms:created>
  <dcterms:modified xsi:type="dcterms:W3CDTF">2019-10-01T02:15:35Z</dcterms:modified>
</cp:coreProperties>
</file>