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7" r:id="rId2"/>
    <p:sldId id="268" r:id="rId3"/>
    <p:sldId id="269" r:id="rId4"/>
    <p:sldId id="27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6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6AB8C4-9235-4D72-BC02-D38112086C26}" type="datetime2">
              <a:rPr lang="zh-TW" altLang="en-US" smtClean="0">
                <a:latin typeface="+mj-ea"/>
                <a:ea typeface="+mj-ea"/>
              </a:rPr>
              <a:t>2019年10月1日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 smtClean="0">
                <a:latin typeface="+mj-ea"/>
                <a:ea typeface="+mj-ea"/>
              </a:rPr>
              <a:t>‹#›</a:t>
            </a:fld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3CA0F22E-1C21-4835-AE23-B748857DC159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629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彩色貝殼的特寫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1714" cy="4624183"/>
          </a:xfrm>
          <a:prstGeom prst="rect">
            <a:avLst/>
          </a:prstGeom>
        </p:spPr>
      </p:pic>
      <p:sp useBgFill="1">
        <p:nvSpPr>
          <p:cNvPr id="7" name="矩形 6"/>
          <p:cNvSpPr/>
          <p:nvPr/>
        </p:nvSpPr>
        <p:spPr bwMode="white">
          <a:xfrm>
            <a:off x="0" y="3074524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361" y="3937324"/>
            <a:ext cx="7200900" cy="162527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500"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970361" y="5641975"/>
            <a:ext cx="7200900" cy="914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latin typeface="+mj-ea"/>
                <a:ea typeface="+mj-ea"/>
              </a:defRPr>
            </a:lvl1pPr>
            <a:lvl2pPr marL="342892" indent="0" algn="ctr">
              <a:buNone/>
              <a:defRPr sz="21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pPr rtl="0"/>
            <a:r>
              <a:rPr lang="zh-TW" altLang="en-US" noProof="0" dirty="0" smtClean="0"/>
              <a:t>編輯母片副標題樣式</a:t>
            </a:r>
            <a:endParaRPr lang="zh-TW" altLang="en-US" noProof="0" dirty="0"/>
          </a:p>
        </p:txBody>
      </p:sp>
      <p:sp>
        <p:nvSpPr>
          <p:cNvPr id="10" name="手繪多邊形 9"/>
          <p:cNvSpPr/>
          <p:nvPr/>
        </p:nvSpPr>
        <p:spPr>
          <a:xfrm rot="21388434">
            <a:off x="9178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1" name="手繪多邊形​​ 10"/>
          <p:cNvSpPr/>
          <p:nvPr/>
        </p:nvSpPr>
        <p:spPr>
          <a:xfrm rot="21388434">
            <a:off x="22254" y="2764071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2" name="手繪多邊形​​ 11"/>
          <p:cNvSpPr/>
          <p:nvPr/>
        </p:nvSpPr>
        <p:spPr>
          <a:xfrm rot="21388434">
            <a:off x="-3439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361" y="1828801"/>
            <a:ext cx="7200899" cy="3962400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F194FF8F-1591-40FA-BA5E-648C580944D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6" y="274638"/>
            <a:ext cx="1971675" cy="58975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1" y="274638"/>
            <a:ext cx="5800725" cy="58975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9C68D2-750E-4806-BBAC-66F5F96A03E3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AFFD3CD-B466-41B2-87EB-A04ABE94F6E7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60" y="1928556"/>
            <a:ext cx="7200900" cy="226244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5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4267203"/>
            <a:ext cx="7200900" cy="934527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DC222906-27A4-457C-9AE5-826F26C64DD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361" y="1828800"/>
            <a:ext cx="3486149" cy="39624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 rtlCol="0"/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07A2201-4DCE-46A5-A8C1-780FF2A69CCA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0513F29E-967E-4B69-BEAA-E3504E43784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360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300">
              <a:defRPr sz="1200"/>
            </a:lvl6pPr>
            <a:lvl7pPr marL="1577300">
              <a:defRPr sz="1200">
                <a:latin typeface="+mj-ea"/>
                <a:ea typeface="+mj-ea"/>
              </a:defRPr>
            </a:lvl7pPr>
            <a:lvl8pPr marL="1577300">
              <a:defRPr sz="1200"/>
            </a:lvl8pPr>
            <a:lvl9pPr marL="157730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87397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300">
              <a:defRPr sz="1200"/>
            </a:lvl6pPr>
            <a:lvl7pPr marL="1577300">
              <a:defRPr sz="1200">
                <a:latin typeface="+mj-ea"/>
                <a:ea typeface="+mj-ea"/>
              </a:defRPr>
            </a:lvl7pPr>
            <a:lvl8pPr marL="1577300">
              <a:defRPr sz="1200"/>
            </a:lvl8pPr>
            <a:lvl9pPr marL="157730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0C78917-E512-4BE1-91F1-1736FDEF91F2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12F408-7520-4FB0-93BD-594B7013E8B3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E9C19C16-7E34-496C-815F-11D7655A3FA8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1" y="533403"/>
            <a:ext cx="3429001" cy="2743199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300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456010" y="3429003"/>
            <a:ext cx="3429000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350"/>
              </a:spcBef>
              <a:buNone/>
              <a:defRPr sz="1500">
                <a:latin typeface="+mj-ea"/>
                <a:ea typeface="+mj-ea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59ADE699-13FC-44E9-80B5-FB8C6BF9DEF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56788" y="533403"/>
            <a:ext cx="3429894" cy="274319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000" b="0" i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1" y="3"/>
            <a:ext cx="4914989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256788" y="3429004"/>
            <a:ext cx="3429893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15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7D9AB3-D59E-4FF9-8A57-03DAEE3FD640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3439" y="5374942"/>
            <a:ext cx="9180085" cy="1559261"/>
            <a:chOff x="-4585" y="2764068"/>
            <a:chExt cx="12240113" cy="1559261"/>
          </a:xfrm>
        </p:grpSpPr>
        <p:sp>
          <p:nvSpPr>
            <p:cNvPr id="9" name="手繪多邊形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1" name="手繪多邊形​​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1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974365" y="6400800"/>
            <a:ext cx="446612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5992133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DD8C825E-FC76-4523-9777-4DBA6557CAF5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363732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783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000" kern="120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05735" indent="-171446" algn="l" defTabSz="6857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j-ea"/>
          <a:ea typeface="+mj-ea"/>
          <a:cs typeface="+mn-cs"/>
        </a:defRPr>
      </a:lvl1pPr>
      <a:lvl2pPr marL="548627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2pPr>
      <a:lvl3pPr marL="891518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3pPr>
      <a:lvl4pPr marL="1234409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4pPr>
      <a:lvl5pPr marL="1577300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5pPr>
      <a:lvl6pPr marL="1920192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63084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05975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48867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3584627"/>
            <a:ext cx="4228657" cy="739179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rtlCol="0"/>
          <a:lstStyle/>
          <a:p>
            <a:r>
              <a:rPr lang="zh-TW" alt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資訊安全防身術</a:t>
            </a:r>
            <a:endParaRPr lang="zh-TW" alt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0" y="4219303"/>
            <a:ext cx="7200900" cy="914100"/>
          </a:xfrm>
        </p:spPr>
        <p:txBody>
          <a:bodyPr rtlCol="0"/>
          <a:lstStyle/>
          <a:p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保護自己 尊重別人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11" y="3845849"/>
            <a:ext cx="4252310" cy="301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60" y="317863"/>
            <a:ext cx="7200900" cy="1219200"/>
          </a:xfrm>
        </p:spPr>
        <p:txBody>
          <a:bodyPr>
            <a:normAutofit/>
          </a:bodyPr>
          <a:lstStyle/>
          <a:p>
            <a:r>
              <a:rPr lang="zh-TW" altLang="en-US" sz="60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資訊安全</a:t>
            </a:r>
            <a:r>
              <a:rPr lang="zh-TW" altLang="en-US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防身術</a:t>
            </a:r>
          </a:p>
        </p:txBody>
      </p:sp>
      <p:pic>
        <p:nvPicPr>
          <p:cNvPr id="5" name="內容版面配置區 4" descr="Download Sword Art Online Episode 25 (Season 2 Episode 1) Terjemahan Indonesia | Dunia Gyu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60" y="1537063"/>
            <a:ext cx="3171428" cy="2984591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776656" cy="3962400"/>
          </a:xfrm>
        </p:spPr>
        <p:txBody>
          <a:bodyPr>
            <a:noAutofit/>
          </a:bodyPr>
          <a:lstStyle/>
          <a:p>
            <a:r>
              <a:rPr lang="zh-TW" altLang="en-US" sz="3600" u="sng" dirty="0">
                <a:solidFill>
                  <a:srgbClr val="00B0F0"/>
                </a:solidFill>
              </a:rPr>
              <a:t>個人資料要保密</a:t>
            </a:r>
          </a:p>
          <a:p>
            <a:r>
              <a:rPr lang="zh-TW" altLang="en-US" sz="3600" u="sng" dirty="0">
                <a:solidFill>
                  <a:srgbClr val="00B0F0"/>
                </a:solidFill>
              </a:rPr>
              <a:t>電腦不用要登出</a:t>
            </a:r>
          </a:p>
          <a:p>
            <a:r>
              <a:rPr lang="zh-TW" altLang="en-US" sz="3600" u="sng" dirty="0">
                <a:solidFill>
                  <a:srgbClr val="00B0F0"/>
                </a:solidFill>
              </a:rPr>
              <a:t>防毒軟體要更新</a:t>
            </a:r>
          </a:p>
          <a:p>
            <a:r>
              <a:rPr lang="zh-TW" altLang="en-US" sz="3600" u="sng" dirty="0">
                <a:solidFill>
                  <a:srgbClr val="00B0F0"/>
                </a:solidFill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2620051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資訊安全防身術</a:t>
            </a:r>
          </a:p>
        </p:txBody>
      </p:sp>
      <p:pic>
        <p:nvPicPr>
          <p:cNvPr id="5" name="內容版面配置區 4" descr="Download Sword Art Online Episode 25 (Season 2 Episode 1) Terjemahan Indonesia | Dunia Gyu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60" y="1524000"/>
            <a:ext cx="3171428" cy="2984591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8074" y="1828800"/>
            <a:ext cx="3972599" cy="3962400"/>
          </a:xfrm>
        </p:spPr>
        <p:txBody>
          <a:bodyPr>
            <a:noAutofit/>
          </a:bodyPr>
          <a:lstStyle/>
          <a:p>
            <a:r>
              <a:rPr lang="zh-TW" altLang="en-US" sz="3600" u="sng" dirty="0">
                <a:solidFill>
                  <a:srgbClr val="00B0F0"/>
                </a:solidFill>
              </a:rPr>
              <a:t>不當網站不瀏覽</a:t>
            </a:r>
          </a:p>
          <a:p>
            <a:r>
              <a:rPr lang="zh-TW" altLang="en-US" sz="3600" u="sng" dirty="0">
                <a:solidFill>
                  <a:srgbClr val="00B0F0"/>
                </a:solidFill>
              </a:rPr>
              <a:t>電子郵件要過濾</a:t>
            </a:r>
          </a:p>
          <a:p>
            <a:r>
              <a:rPr lang="zh-TW" altLang="en-US" sz="3600" u="sng" dirty="0">
                <a:solidFill>
                  <a:srgbClr val="00B0F0"/>
                </a:solidFill>
              </a:rPr>
              <a:t>可疑訊息需求證</a:t>
            </a:r>
          </a:p>
          <a:p>
            <a:r>
              <a:rPr lang="zh-TW" altLang="en-US" sz="3600" u="sng" dirty="0">
                <a:solidFill>
                  <a:srgbClr val="00B0F0"/>
                </a:solidFill>
              </a:rPr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34362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4819" y="148046"/>
            <a:ext cx="7200900" cy="1219200"/>
          </a:xfrm>
        </p:spPr>
        <p:txBody>
          <a:bodyPr>
            <a:normAutofit/>
          </a:bodyPr>
          <a:lstStyle/>
          <a:p>
            <a:r>
              <a:rPr lang="zh-TW" altLang="en-US" sz="6000" u="sng" dirty="0">
                <a:solidFill>
                  <a:srgbClr val="002060"/>
                </a:solidFill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4819" y="1524000"/>
            <a:ext cx="7252267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8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貝殼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565_TF02895255.potx" id="{AB61D4C5-B4CA-4C78-A275-CF3536E9CC9F}" vid="{A3CCC6A4-A8C6-4D15-88AD-EEA165CAAAAD}"/>
    </a:ext>
  </a:extLst>
</a:theme>
</file>

<file path=ppt/theme/theme2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eashells">
    <a:dk1>
      <a:srgbClr val="634823"/>
    </a:dk1>
    <a:lt1>
      <a:sysClr val="window" lastClr="FFFFFF"/>
    </a:lt1>
    <a:dk2>
      <a:srgbClr val="000000"/>
    </a:dk2>
    <a:lt2>
      <a:srgbClr val="F9EDD7"/>
    </a:lt2>
    <a:accent1>
      <a:srgbClr val="803C63"/>
    </a:accent1>
    <a:accent2>
      <a:srgbClr val="5A95A4"/>
    </a:accent2>
    <a:accent3>
      <a:srgbClr val="EBB419"/>
    </a:accent3>
    <a:accent4>
      <a:srgbClr val="E1771F"/>
    </a:accent4>
    <a:accent5>
      <a:srgbClr val="648C7A"/>
    </a:accent5>
    <a:accent6>
      <a:srgbClr val="ACBB51"/>
    </a:accent6>
    <a:hlink>
      <a:srgbClr val="5A95A4"/>
    </a:hlink>
    <a:folHlink>
      <a:srgbClr val="E1771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微軟正黑體</vt:lpstr>
      <vt:lpstr>新細明體</vt:lpstr>
      <vt:lpstr>Arial</vt:lpstr>
      <vt:lpstr>貝殼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9</cp:revision>
  <dcterms:created xsi:type="dcterms:W3CDTF">2019-09-17T02:15:40Z</dcterms:created>
  <dcterms:modified xsi:type="dcterms:W3CDTF">2019-10-01T02:17:00Z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